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2318"/>
    <a:srgbClr val="FFD800"/>
    <a:srgbClr val="767171"/>
    <a:srgbClr val="FFFFE1"/>
    <a:srgbClr val="FEFEC2"/>
    <a:srgbClr val="FFDD99"/>
    <a:srgbClr val="FCEA9C"/>
    <a:srgbClr val="FFCC99"/>
    <a:srgbClr val="FFDE00"/>
    <a:srgbClr val="8282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5" autoAdjust="0"/>
    <p:restoredTop sz="94660"/>
  </p:normalViewPr>
  <p:slideViewPr>
    <p:cSldViewPr snapToGrid="0">
      <p:cViewPr>
        <p:scale>
          <a:sx n="66" d="100"/>
          <a:sy n="66" d="100"/>
        </p:scale>
        <p:origin x="11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B1BBB2-C4F5-4B6C-8678-117FE7456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09A716-4E0F-4BE7-84C7-F7EAAC62E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A66E4A-A9A8-4F4C-B8A7-A3413FB43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E2EA3F-FC1C-4ED9-8BEE-D8C0AF57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355B6C-6F94-4836-821F-1B5E3AF4F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9406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21753C-1A10-4B06-BBC2-E735FDD3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E82DA1-16E0-487E-8EC0-C10C8F6C6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D557ED-5E19-4FE1-8EA7-DE71758CA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B76C4F-1FAB-49A0-8F52-DD0FBDD2F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C4B534-6586-4CC3-918D-A706F920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374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48B21C-CBF1-4BCF-BACC-3E97A6D0C2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15476E-FA27-4FD9-8628-F8418E1AC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3F6D87-BF33-4AE5-B631-0E71E80C0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29BA38-03AA-4709-A28E-DB6C46DB0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B3E9B6-77F0-4C43-90D7-000B5A0E8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901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026FA4-5A8E-4F94-8F84-F88154E9D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571BC5-80DC-4366-8020-348C76C3B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250700-4400-48AD-9C8E-06AC1735A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92B88D-1083-4151-9FC3-576A4ACAD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90E670-C4DD-4EB2-ADD4-33EB64A9B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690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55089-46BC-4A3C-A700-A28E3A413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D34F3F-C66E-45E0-BF99-BF7E57CB8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6440FD-AF1D-4CA8-94B8-F447ABF95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2E24F9-15F2-441F-B518-EB5BCC1BB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401E60-D410-4240-A62D-8486EEAD4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372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5CA7B0-31E1-4646-8734-7FFBF43B1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F4A240-9B67-4AE7-81A1-C8CD0A6397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71DD49-E26A-4A5D-8849-9D60849477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63C311-4868-441C-8CB3-9BD13B8C3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B15E69-9261-4835-8539-327D8DA81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E2FE82-8786-4F7A-997F-1831F6D19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390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7BB767-B896-4660-86BE-FE92D752B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DDFF38-C395-43E0-B024-9544A50AB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A7901F-0408-4AFB-AF04-960CE5EA43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EE2A90-4C8B-476C-B4DF-E347FD0AD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513A14-6AD0-444B-997D-9E846298C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CE59301-34E4-4A54-8969-28270A9EA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3DD7939-7C9F-4C9D-8BEE-48A56FA8B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C6F9C9-052D-45A8-8532-B85AEC628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5745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906A97-C25A-42D6-BF5D-1482B0DB1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5D883A4-6D10-4157-BE81-52F0A6661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B4E50CC-FC82-475D-954A-35752C123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228431-86E3-4776-BAC2-1435B2BD6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058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7116C5-D094-429C-A017-155AD975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86DAE15-2895-47E0-A045-45EB10996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9CC2E1-DE65-4B67-B901-94DA3FEC0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33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500701-0E49-48D0-9A15-98892B333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17F5E2-A8A4-4B60-8C59-7E3FF8B9F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51FF17-F1B1-4598-94F5-7332406A2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3880F0-B3C7-4055-A922-1AC1D5924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426983-BD0D-4FA7-B921-82627C0A3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4D7245-39AE-421B-B523-FDAF910BF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1112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29E72E-FE65-49FC-BC69-A2CAF8DD1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F4B092D-A401-4064-AB77-DE41FF7168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D04F8B2-157B-4CFE-B5C3-CDD9368BD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3A593A-2210-4AF8-9D90-FE9E2CA4E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DA0785-D5C5-4501-B499-B02782182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FBE58E-4AB6-4940-89F1-29BE65C0E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486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BD4B0E-1C0C-4843-9EBC-CD4D7FD61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E7AC52-7ED9-41DF-A2ED-190E742BB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3D0FD9-8D4E-40EB-B813-087953C7D0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E4F1E-57E0-4392-8043-213ED7367657}" type="datetimeFigureOut">
              <a:rPr lang="ko-KR" altLang="en-US" smtClean="0"/>
              <a:t>2021-04-20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0BB57B-A949-4068-B780-7291E3798D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E1B2AE-9F91-4669-926B-1FD465580A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40BC7-921D-4C47-ADC0-A0C13D2FCA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263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GV 캐릭터 '파코니' 브랜드 이모티콘 제작 대행 | 허쉬위쉬">
            <a:extLst>
              <a:ext uri="{FF2B5EF4-FFF2-40B4-BE49-F238E27FC236}">
                <a16:creationId xmlns:a16="http://schemas.microsoft.com/office/drawing/2014/main" id="{AD0D7BDD-BE51-4420-ADB3-D6994F016A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9074"/>
          <a:stretch/>
        </p:blipFill>
        <p:spPr bwMode="auto">
          <a:xfrm>
            <a:off x="3699760" y="2414864"/>
            <a:ext cx="1751465" cy="811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BDAD2F-E4BE-4DA5-9260-CC6C2C628153}"/>
              </a:ext>
            </a:extLst>
          </p:cNvPr>
          <p:cNvSpPr txBox="1"/>
          <p:nvPr/>
        </p:nvSpPr>
        <p:spPr>
          <a:xfrm>
            <a:off x="4125828" y="3075057"/>
            <a:ext cx="3940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TGV </a:t>
            </a:r>
            <a:r>
              <a:rPr lang="ko-KR" altLang="en-US" sz="4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화면설계서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1A60E9-46FD-4A53-BD26-572C4705653F}"/>
              </a:ext>
            </a:extLst>
          </p:cNvPr>
          <p:cNvSpPr txBox="1"/>
          <p:nvPr/>
        </p:nvSpPr>
        <p:spPr>
          <a:xfrm>
            <a:off x="3917023" y="3613666"/>
            <a:ext cx="39403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28106619 </a:t>
            </a:r>
            <a:r>
              <a:rPr lang="ko-KR" altLang="en-US" sz="16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진연주</a:t>
            </a:r>
          </a:p>
        </p:txBody>
      </p:sp>
    </p:spTree>
    <p:extLst>
      <p:ext uri="{BB962C8B-B14F-4D97-AF65-F5344CB8AC3E}">
        <p14:creationId xmlns:p14="http://schemas.microsoft.com/office/powerpoint/2010/main" val="3550910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GV 캐릭터 '파코니' 브랜드 이모티콘 제작 대행 | 허쉬위쉬">
            <a:extLst>
              <a:ext uri="{FF2B5EF4-FFF2-40B4-BE49-F238E27FC236}">
                <a16:creationId xmlns:a16="http://schemas.microsoft.com/office/drawing/2014/main" id="{AD0D7BDD-BE51-4420-ADB3-D6994F016A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9074"/>
          <a:stretch/>
        </p:blipFill>
        <p:spPr bwMode="auto">
          <a:xfrm>
            <a:off x="5220267" y="2484312"/>
            <a:ext cx="1751465" cy="811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BDAD2F-E4BE-4DA5-9260-CC6C2C628153}"/>
              </a:ext>
            </a:extLst>
          </p:cNvPr>
          <p:cNvSpPr txBox="1"/>
          <p:nvPr/>
        </p:nvSpPr>
        <p:spPr>
          <a:xfrm>
            <a:off x="4079528" y="3051907"/>
            <a:ext cx="3940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End</a:t>
            </a:r>
            <a:endParaRPr lang="ko-KR" altLang="en-US" sz="40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8984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6218C40-CD41-4500-8CC6-C972269CB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352161"/>
              </p:ext>
            </p:extLst>
          </p:nvPr>
        </p:nvGraphicFramePr>
        <p:xfrm>
          <a:off x="167190" y="187231"/>
          <a:ext cx="1185762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552">
                  <a:extLst>
                    <a:ext uri="{9D8B030D-6E8A-4147-A177-3AD203B41FA5}">
                      <a16:colId xmlns:a16="http://schemas.microsoft.com/office/drawing/2014/main" val="823112055"/>
                    </a:ext>
                  </a:extLst>
                </a:gridCol>
                <a:gridCol w="3966258">
                  <a:extLst>
                    <a:ext uri="{9D8B030D-6E8A-4147-A177-3AD203B41FA5}">
                      <a16:colId xmlns:a16="http://schemas.microsoft.com/office/drawing/2014/main" val="2599491862"/>
                    </a:ext>
                  </a:extLst>
                </a:gridCol>
                <a:gridCol w="1786359">
                  <a:extLst>
                    <a:ext uri="{9D8B030D-6E8A-4147-A177-3AD203B41FA5}">
                      <a16:colId xmlns:a16="http://schemas.microsoft.com/office/drawing/2014/main" val="3385441336"/>
                    </a:ext>
                  </a:extLst>
                </a:gridCol>
                <a:gridCol w="4142451">
                  <a:extLst>
                    <a:ext uri="{9D8B030D-6E8A-4147-A177-3AD203B41FA5}">
                      <a16:colId xmlns:a16="http://schemas.microsoft.com/office/drawing/2014/main" val="2789318965"/>
                    </a:ext>
                  </a:extLst>
                </a:gridCol>
              </a:tblGrid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페이지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Intro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화면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2021.04.20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303960"/>
                  </a:ext>
                </a:extLst>
              </a:tr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웹 페이지 첫 접속 시 보이는 화면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진 연주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4912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09C6C5A-D3C2-426F-B202-C75EAD480694}"/>
              </a:ext>
            </a:extLst>
          </p:cNvPr>
          <p:cNvSpPr/>
          <p:nvPr/>
        </p:nvSpPr>
        <p:spPr>
          <a:xfrm>
            <a:off x="9525965" y="833378"/>
            <a:ext cx="2498845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1D5584-7B46-4FE4-B52B-3E67213AFD13}"/>
              </a:ext>
            </a:extLst>
          </p:cNvPr>
          <p:cNvSpPr/>
          <p:nvPr/>
        </p:nvSpPr>
        <p:spPr>
          <a:xfrm>
            <a:off x="167190" y="833378"/>
            <a:ext cx="9254602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1F53F0-1DEC-48B5-BF0A-74E30C664483}"/>
              </a:ext>
            </a:extLst>
          </p:cNvPr>
          <p:cNvSpPr/>
          <p:nvPr/>
        </p:nvSpPr>
        <p:spPr>
          <a:xfrm>
            <a:off x="9698941" y="972273"/>
            <a:ext cx="2152892" cy="370390"/>
          </a:xfrm>
          <a:prstGeom prst="roundRect">
            <a:avLst>
              <a:gd name="adj" fmla="val 7066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76200" dist="38100" dir="234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EBE22A-E53F-445D-8064-362BADED8896}"/>
              </a:ext>
            </a:extLst>
          </p:cNvPr>
          <p:cNvSpPr txBox="1"/>
          <p:nvPr/>
        </p:nvSpPr>
        <p:spPr>
          <a:xfrm>
            <a:off x="10557218" y="1018968"/>
            <a:ext cx="436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D529DC-9B0E-4A3D-9DF0-76A11F2492AC}"/>
              </a:ext>
            </a:extLst>
          </p:cNvPr>
          <p:cNvSpPr/>
          <p:nvPr/>
        </p:nvSpPr>
        <p:spPr>
          <a:xfrm>
            <a:off x="1353576" y="1718321"/>
            <a:ext cx="6894787" cy="4067504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796BF49-EF2C-4D5F-AF61-9162C5393E44}"/>
              </a:ext>
            </a:extLst>
          </p:cNvPr>
          <p:cNvSpPr/>
          <p:nvPr/>
        </p:nvSpPr>
        <p:spPr>
          <a:xfrm>
            <a:off x="3605770" y="3396472"/>
            <a:ext cx="2377440" cy="1021081"/>
          </a:xfrm>
          <a:prstGeom prst="roundRect">
            <a:avLst>
              <a:gd name="adj" fmla="val 3672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Picture 2" descr="CGV 캐릭터 '파코니' 브랜드 이모티콘 제작 대행 | 허쉬위쉬">
            <a:extLst>
              <a:ext uri="{FF2B5EF4-FFF2-40B4-BE49-F238E27FC236}">
                <a16:creationId xmlns:a16="http://schemas.microsoft.com/office/drawing/2014/main" id="{C10937AE-2E4F-4D3C-9B93-99C2F60FF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9074"/>
          <a:stretch/>
        </p:blipFill>
        <p:spPr bwMode="auto">
          <a:xfrm>
            <a:off x="3224402" y="2796605"/>
            <a:ext cx="1189455" cy="551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88DBBFB-AFDD-42AB-956C-2A8727847ED1}"/>
              </a:ext>
            </a:extLst>
          </p:cNvPr>
          <p:cNvSpPr txBox="1"/>
          <p:nvPr/>
        </p:nvSpPr>
        <p:spPr>
          <a:xfrm>
            <a:off x="4005163" y="3064318"/>
            <a:ext cx="2377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무엇</a:t>
            </a:r>
            <a:r>
              <a:rPr lang="ko-KR" altLang="en-US" sz="1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을 하고 싶으신 가요</a:t>
            </a:r>
            <a:r>
              <a:rPr lang="en-US" altLang="ko-KR" sz="1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?</a:t>
            </a:r>
            <a:endParaRPr lang="ko-KR" altLang="en-US" sz="1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662BD84-5D42-4C8E-8D89-C5F31A7D4D48}"/>
              </a:ext>
            </a:extLst>
          </p:cNvPr>
          <p:cNvSpPr/>
          <p:nvPr/>
        </p:nvSpPr>
        <p:spPr>
          <a:xfrm>
            <a:off x="3819129" y="3563249"/>
            <a:ext cx="1942992" cy="326674"/>
          </a:xfrm>
          <a:prstGeom prst="roundRect">
            <a:avLst>
              <a:gd name="adj" fmla="val 16667"/>
            </a:avLst>
          </a:prstGeom>
          <a:solidFill>
            <a:srgbClr val="D92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F582A58-0757-4342-AAE7-AF47F2C46ACA}"/>
              </a:ext>
            </a:extLst>
          </p:cNvPr>
          <p:cNvSpPr/>
          <p:nvPr/>
        </p:nvSpPr>
        <p:spPr>
          <a:xfrm>
            <a:off x="3819129" y="3990401"/>
            <a:ext cx="1942992" cy="326674"/>
          </a:xfrm>
          <a:prstGeom prst="roundRect">
            <a:avLst>
              <a:gd name="adj" fmla="val 16667"/>
            </a:avLst>
          </a:prstGeom>
          <a:solidFill>
            <a:srgbClr val="D92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775B9C-47C5-4A73-A65C-96B2B3F84BE1}"/>
              </a:ext>
            </a:extLst>
          </p:cNvPr>
          <p:cNvSpPr txBox="1"/>
          <p:nvPr/>
        </p:nvSpPr>
        <p:spPr>
          <a:xfrm>
            <a:off x="3964893" y="3592664"/>
            <a:ext cx="8360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예매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02F7E7-7294-453C-BAC4-FB3F013800FE}"/>
              </a:ext>
            </a:extLst>
          </p:cNvPr>
          <p:cNvSpPr txBox="1"/>
          <p:nvPr/>
        </p:nvSpPr>
        <p:spPr>
          <a:xfrm>
            <a:off x="3964893" y="4022933"/>
            <a:ext cx="13128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확인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2FAB5C8C-1745-4A90-8FA0-AE156C02874C}"/>
              </a:ext>
            </a:extLst>
          </p:cNvPr>
          <p:cNvSpPr/>
          <p:nvPr/>
        </p:nvSpPr>
        <p:spPr>
          <a:xfrm>
            <a:off x="3633022" y="3429000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0CED3783-C722-42C3-8F75-055936561D01}"/>
              </a:ext>
            </a:extLst>
          </p:cNvPr>
          <p:cNvSpPr/>
          <p:nvPr/>
        </p:nvSpPr>
        <p:spPr>
          <a:xfrm>
            <a:off x="3633022" y="3870593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472282B-603B-4BD7-A5C1-5D4B7A883D8F}"/>
              </a:ext>
            </a:extLst>
          </p:cNvPr>
          <p:cNvSpPr txBox="1"/>
          <p:nvPr/>
        </p:nvSpPr>
        <p:spPr>
          <a:xfrm>
            <a:off x="3612904" y="3406637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E9CA400-482B-4B0E-906E-0B70C63B99CE}"/>
              </a:ext>
            </a:extLst>
          </p:cNvPr>
          <p:cNvSpPr txBox="1"/>
          <p:nvPr/>
        </p:nvSpPr>
        <p:spPr>
          <a:xfrm>
            <a:off x="3603150" y="3846219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44B01E4-86E4-4AC8-AB18-8AABD8EC25E5}"/>
              </a:ext>
            </a:extLst>
          </p:cNvPr>
          <p:cNvSpPr/>
          <p:nvPr/>
        </p:nvSpPr>
        <p:spPr>
          <a:xfrm>
            <a:off x="9620812" y="1625268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888A98-5A1F-4306-A5A4-BDEEEA7A1A33}"/>
              </a:ext>
            </a:extLst>
          </p:cNvPr>
          <p:cNvSpPr txBox="1"/>
          <p:nvPr/>
        </p:nvSpPr>
        <p:spPr>
          <a:xfrm>
            <a:off x="9600694" y="1602905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9067B94-5AC9-42F5-9FED-48A41D34866C}"/>
              </a:ext>
            </a:extLst>
          </p:cNvPr>
          <p:cNvCxnSpPr/>
          <p:nvPr/>
        </p:nvCxnSpPr>
        <p:spPr>
          <a:xfrm>
            <a:off x="9585960" y="1473200"/>
            <a:ext cx="2311400" cy="0"/>
          </a:xfrm>
          <a:prstGeom prst="line">
            <a:avLst/>
          </a:prstGeom>
          <a:ln w="12700">
            <a:solidFill>
              <a:srgbClr val="82828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F688A-A4D4-4D48-BA01-968B57E4AB78}"/>
              </a:ext>
            </a:extLst>
          </p:cNvPr>
          <p:cNvSpPr txBox="1"/>
          <p:nvPr/>
        </p:nvSpPr>
        <p:spPr>
          <a:xfrm>
            <a:off x="9786014" y="1587516"/>
            <a:ext cx="9893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예매 버튼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69CC27-0E0B-40AE-8BD9-9225E888E8C1}"/>
              </a:ext>
            </a:extLst>
          </p:cNvPr>
          <p:cNvSpPr txBox="1"/>
          <p:nvPr/>
        </p:nvSpPr>
        <p:spPr>
          <a:xfrm>
            <a:off x="9525965" y="1833737"/>
            <a:ext cx="188384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예매 메인 화면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7E348E1-2468-4878-9769-DA40E703EB37}"/>
              </a:ext>
            </a:extLst>
          </p:cNvPr>
          <p:cNvSpPr/>
          <p:nvPr/>
        </p:nvSpPr>
        <p:spPr>
          <a:xfrm>
            <a:off x="9630566" y="2169615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D8274F8-FE43-4F5E-B569-428F9F13E972}"/>
              </a:ext>
            </a:extLst>
          </p:cNvPr>
          <p:cNvSpPr txBox="1"/>
          <p:nvPr/>
        </p:nvSpPr>
        <p:spPr>
          <a:xfrm>
            <a:off x="9600694" y="2145241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4026D3-F4E4-48CA-B4AF-C014F187CC36}"/>
              </a:ext>
            </a:extLst>
          </p:cNvPr>
          <p:cNvSpPr txBox="1"/>
          <p:nvPr/>
        </p:nvSpPr>
        <p:spPr>
          <a:xfrm>
            <a:off x="9786014" y="2129852"/>
            <a:ext cx="9813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확인 버튼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900635-1D62-40E3-8C57-3A1D656E9B78}"/>
              </a:ext>
            </a:extLst>
          </p:cNvPr>
          <p:cNvSpPr txBox="1"/>
          <p:nvPr/>
        </p:nvSpPr>
        <p:spPr>
          <a:xfrm>
            <a:off x="9525965" y="2361760"/>
            <a:ext cx="19880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확인 로그인 화면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</a:p>
        </p:txBody>
      </p:sp>
    </p:spTree>
    <p:extLst>
      <p:ext uri="{BB962C8B-B14F-4D97-AF65-F5344CB8AC3E}">
        <p14:creationId xmlns:p14="http://schemas.microsoft.com/office/powerpoint/2010/main" val="1287854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6218C40-CD41-4500-8CC6-C972269CB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323807"/>
              </p:ext>
            </p:extLst>
          </p:nvPr>
        </p:nvGraphicFramePr>
        <p:xfrm>
          <a:off x="167190" y="187231"/>
          <a:ext cx="1185762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552">
                  <a:extLst>
                    <a:ext uri="{9D8B030D-6E8A-4147-A177-3AD203B41FA5}">
                      <a16:colId xmlns:a16="http://schemas.microsoft.com/office/drawing/2014/main" val="823112055"/>
                    </a:ext>
                  </a:extLst>
                </a:gridCol>
                <a:gridCol w="3966258">
                  <a:extLst>
                    <a:ext uri="{9D8B030D-6E8A-4147-A177-3AD203B41FA5}">
                      <a16:colId xmlns:a16="http://schemas.microsoft.com/office/drawing/2014/main" val="2599491862"/>
                    </a:ext>
                  </a:extLst>
                </a:gridCol>
                <a:gridCol w="1786359">
                  <a:extLst>
                    <a:ext uri="{9D8B030D-6E8A-4147-A177-3AD203B41FA5}">
                      <a16:colId xmlns:a16="http://schemas.microsoft.com/office/drawing/2014/main" val="3385441336"/>
                    </a:ext>
                  </a:extLst>
                </a:gridCol>
                <a:gridCol w="4142451">
                  <a:extLst>
                    <a:ext uri="{9D8B030D-6E8A-4147-A177-3AD203B41FA5}">
                      <a16:colId xmlns:a16="http://schemas.microsoft.com/office/drawing/2014/main" val="2789318965"/>
                    </a:ext>
                  </a:extLst>
                </a:gridCol>
              </a:tblGrid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페이지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영화 예매 메인 화면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2021.04.20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303960"/>
                  </a:ext>
                </a:extLst>
              </a:tr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영화 예매를 위한 첫 화면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진 연주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4912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09C6C5A-D3C2-426F-B202-C75EAD480694}"/>
              </a:ext>
            </a:extLst>
          </p:cNvPr>
          <p:cNvSpPr/>
          <p:nvPr/>
        </p:nvSpPr>
        <p:spPr>
          <a:xfrm>
            <a:off x="9525965" y="833378"/>
            <a:ext cx="2498845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1D5584-7B46-4FE4-B52B-3E67213AFD13}"/>
              </a:ext>
            </a:extLst>
          </p:cNvPr>
          <p:cNvSpPr/>
          <p:nvPr/>
        </p:nvSpPr>
        <p:spPr>
          <a:xfrm>
            <a:off x="167190" y="833378"/>
            <a:ext cx="9254602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1F53F0-1DEC-48B5-BF0A-74E30C664483}"/>
              </a:ext>
            </a:extLst>
          </p:cNvPr>
          <p:cNvSpPr/>
          <p:nvPr/>
        </p:nvSpPr>
        <p:spPr>
          <a:xfrm>
            <a:off x="9698941" y="972273"/>
            <a:ext cx="2152892" cy="370390"/>
          </a:xfrm>
          <a:prstGeom prst="roundRect">
            <a:avLst>
              <a:gd name="adj" fmla="val 7066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76200" dist="38100" dir="234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EBE22A-E53F-445D-8064-362BADED8896}"/>
              </a:ext>
            </a:extLst>
          </p:cNvPr>
          <p:cNvSpPr txBox="1"/>
          <p:nvPr/>
        </p:nvSpPr>
        <p:spPr>
          <a:xfrm>
            <a:off x="10557218" y="1018968"/>
            <a:ext cx="436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D529DC-9B0E-4A3D-9DF0-76A11F2492AC}"/>
              </a:ext>
            </a:extLst>
          </p:cNvPr>
          <p:cNvSpPr/>
          <p:nvPr/>
        </p:nvSpPr>
        <p:spPr>
          <a:xfrm>
            <a:off x="1353576" y="1718321"/>
            <a:ext cx="6894787" cy="406750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44B01E4-86E4-4AC8-AB18-8AABD8EC25E5}"/>
              </a:ext>
            </a:extLst>
          </p:cNvPr>
          <p:cNvSpPr/>
          <p:nvPr/>
        </p:nvSpPr>
        <p:spPr>
          <a:xfrm>
            <a:off x="9620812" y="2040652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888A98-5A1F-4306-A5A4-BDEEEA7A1A33}"/>
              </a:ext>
            </a:extLst>
          </p:cNvPr>
          <p:cNvSpPr txBox="1"/>
          <p:nvPr/>
        </p:nvSpPr>
        <p:spPr>
          <a:xfrm>
            <a:off x="9600694" y="2018289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9067B94-5AC9-42F5-9FED-48A41D34866C}"/>
              </a:ext>
            </a:extLst>
          </p:cNvPr>
          <p:cNvCxnSpPr/>
          <p:nvPr/>
        </p:nvCxnSpPr>
        <p:spPr>
          <a:xfrm>
            <a:off x="9585960" y="1473200"/>
            <a:ext cx="2311400" cy="0"/>
          </a:xfrm>
          <a:prstGeom prst="line">
            <a:avLst/>
          </a:prstGeom>
          <a:ln w="12700">
            <a:solidFill>
              <a:srgbClr val="82828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F688A-A4D4-4D48-BA01-968B57E4AB78}"/>
              </a:ext>
            </a:extLst>
          </p:cNvPr>
          <p:cNvSpPr txBox="1"/>
          <p:nvPr/>
        </p:nvSpPr>
        <p:spPr>
          <a:xfrm>
            <a:off x="9786014" y="2002900"/>
            <a:ext cx="7954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이미지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69CC27-0E0B-40AE-8BD9-9225E888E8C1}"/>
              </a:ext>
            </a:extLst>
          </p:cNvPr>
          <p:cNvSpPr txBox="1"/>
          <p:nvPr/>
        </p:nvSpPr>
        <p:spPr>
          <a:xfrm>
            <a:off x="9525965" y="2249121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상영시간을 화면에 출력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7E348E1-2468-4878-9769-DA40E703EB37}"/>
              </a:ext>
            </a:extLst>
          </p:cNvPr>
          <p:cNvSpPr/>
          <p:nvPr/>
        </p:nvSpPr>
        <p:spPr>
          <a:xfrm>
            <a:off x="9630566" y="2584999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D8274F8-FE43-4F5E-B569-428F9F13E972}"/>
              </a:ext>
            </a:extLst>
          </p:cNvPr>
          <p:cNvSpPr txBox="1"/>
          <p:nvPr/>
        </p:nvSpPr>
        <p:spPr>
          <a:xfrm>
            <a:off x="9600694" y="2560625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4026D3-F4E4-48CA-B4AF-C014F187CC36}"/>
              </a:ext>
            </a:extLst>
          </p:cNvPr>
          <p:cNvSpPr txBox="1"/>
          <p:nvPr/>
        </p:nvSpPr>
        <p:spPr>
          <a:xfrm>
            <a:off x="9786014" y="2545236"/>
            <a:ext cx="9156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상영시간 버튼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900635-1D62-40E3-8C57-3A1D656E9B78}"/>
              </a:ext>
            </a:extLst>
          </p:cNvPr>
          <p:cNvSpPr txBox="1"/>
          <p:nvPr/>
        </p:nvSpPr>
        <p:spPr>
          <a:xfrm>
            <a:off x="9525965" y="2777144"/>
            <a:ext cx="17219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좌석 선택 화면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_1’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A825071-BF50-4907-80DA-58A846124339}"/>
              </a:ext>
            </a:extLst>
          </p:cNvPr>
          <p:cNvSpPr/>
          <p:nvPr/>
        </p:nvSpPr>
        <p:spPr>
          <a:xfrm>
            <a:off x="2935742" y="2667942"/>
            <a:ext cx="1330915" cy="1810780"/>
          </a:xfrm>
          <a:prstGeom prst="roundRect">
            <a:avLst>
              <a:gd name="adj" fmla="val 4071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2A3E6941-BFE3-48E5-8E20-55BA1D3F7B4D}"/>
              </a:ext>
            </a:extLst>
          </p:cNvPr>
          <p:cNvSpPr/>
          <p:nvPr/>
        </p:nvSpPr>
        <p:spPr>
          <a:xfrm>
            <a:off x="4368105" y="2667942"/>
            <a:ext cx="1330915" cy="1810780"/>
          </a:xfrm>
          <a:prstGeom prst="roundRect">
            <a:avLst>
              <a:gd name="adj" fmla="val 4071"/>
            </a:avLst>
          </a:prstGeom>
          <a:solidFill>
            <a:schemeClr val="bg1"/>
          </a:solidFill>
          <a:ln w="28575">
            <a:solidFill>
              <a:srgbClr val="D92318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4" name="Picture 6" descr="알라딘.Aladdin.2019">
            <a:extLst>
              <a:ext uri="{FF2B5EF4-FFF2-40B4-BE49-F238E27FC236}">
                <a16:creationId xmlns:a16="http://schemas.microsoft.com/office/drawing/2014/main" id="{1378FC5E-62F5-4F84-AB0C-588A501EF2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04"/>
          <a:stretch/>
        </p:blipFill>
        <p:spPr bwMode="auto">
          <a:xfrm>
            <a:off x="2976244" y="2731976"/>
            <a:ext cx="1229077" cy="1652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E3F7D905-F2EE-4433-98C7-CD4F644907DB}"/>
              </a:ext>
            </a:extLst>
          </p:cNvPr>
          <p:cNvSpPr/>
          <p:nvPr/>
        </p:nvSpPr>
        <p:spPr>
          <a:xfrm>
            <a:off x="5800468" y="2667942"/>
            <a:ext cx="1330915" cy="1810780"/>
          </a:xfrm>
          <a:prstGeom prst="roundRect">
            <a:avLst>
              <a:gd name="adj" fmla="val 4071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51AA98-AC18-47BE-B6A8-BF1B2BDA5792}"/>
              </a:ext>
            </a:extLst>
          </p:cNvPr>
          <p:cNvSpPr txBox="1"/>
          <p:nvPr/>
        </p:nvSpPr>
        <p:spPr>
          <a:xfrm>
            <a:off x="3194676" y="2406332"/>
            <a:ext cx="7809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클레멘타인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C54FD43-CF53-4024-95D9-C9AABD5BA03F}"/>
              </a:ext>
            </a:extLst>
          </p:cNvPr>
          <p:cNvSpPr txBox="1"/>
          <p:nvPr/>
        </p:nvSpPr>
        <p:spPr>
          <a:xfrm>
            <a:off x="3327897" y="4475479"/>
            <a:ext cx="6912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rgbClr val="D92318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 </a:t>
            </a:r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156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석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68DFB73-87FC-4060-8556-16B7D8BEA46C}"/>
              </a:ext>
            </a:extLst>
          </p:cNvPr>
          <p:cNvSpPr/>
          <p:nvPr/>
        </p:nvSpPr>
        <p:spPr>
          <a:xfrm>
            <a:off x="1988560" y="2260657"/>
            <a:ext cx="1572260" cy="27264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E535DB16-9509-4F3E-852A-E7ABD428A8DD}"/>
              </a:ext>
            </a:extLst>
          </p:cNvPr>
          <p:cNvCxnSpPr>
            <a:cxnSpLocks/>
          </p:cNvCxnSpPr>
          <p:nvPr/>
        </p:nvCxnSpPr>
        <p:spPr>
          <a:xfrm>
            <a:off x="3257430" y="2280510"/>
            <a:ext cx="0" cy="3045870"/>
          </a:xfrm>
          <a:prstGeom prst="line">
            <a:avLst/>
          </a:prstGeom>
          <a:ln w="19050">
            <a:solidFill>
              <a:srgbClr val="D9231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F055B38-8AAA-482D-96A2-00A342769DA2}"/>
              </a:ext>
            </a:extLst>
          </p:cNvPr>
          <p:cNvSpPr/>
          <p:nvPr/>
        </p:nvSpPr>
        <p:spPr>
          <a:xfrm>
            <a:off x="2097617" y="2589431"/>
            <a:ext cx="1138920" cy="2515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9F4865D0-0D8D-4222-B40C-67F451472EBC}"/>
              </a:ext>
            </a:extLst>
          </p:cNvPr>
          <p:cNvGrpSpPr/>
          <p:nvPr/>
        </p:nvGrpSpPr>
        <p:grpSpPr>
          <a:xfrm>
            <a:off x="2036314" y="3262279"/>
            <a:ext cx="1262103" cy="1321202"/>
            <a:chOff x="2770208" y="2965178"/>
            <a:chExt cx="1262103" cy="1321202"/>
          </a:xfrm>
        </p:grpSpPr>
        <p:pic>
          <p:nvPicPr>
            <p:cNvPr id="35" name="Picture 2" descr="CGV 캐릭터 '파코니' 브랜드 이모티콘 제작 대행 | 허쉬위쉬">
              <a:extLst>
                <a:ext uri="{FF2B5EF4-FFF2-40B4-BE49-F238E27FC236}">
                  <a16:creationId xmlns:a16="http://schemas.microsoft.com/office/drawing/2014/main" id="{39874CBE-41C4-4419-964C-78343556F2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29074"/>
            <a:stretch/>
          </p:blipFill>
          <p:spPr bwMode="auto">
            <a:xfrm>
              <a:off x="2770208" y="2965178"/>
              <a:ext cx="1262103" cy="584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52C2978-057E-40CE-8460-A8CE42E9CCDD}"/>
                </a:ext>
              </a:extLst>
            </p:cNvPr>
            <p:cNvSpPr txBox="1"/>
            <p:nvPr/>
          </p:nvSpPr>
          <p:spPr>
            <a:xfrm>
              <a:off x="2886247" y="3701605"/>
              <a:ext cx="10123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rgbClr val="C00000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TGV</a:t>
              </a:r>
              <a:endParaRPr lang="ko-KR" altLang="en-US" sz="3200" dirty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4871973-B325-4F70-BE62-31F6BFB063E6}"/>
                </a:ext>
              </a:extLst>
            </p:cNvPr>
            <p:cNvSpPr txBox="1"/>
            <p:nvPr/>
          </p:nvSpPr>
          <p:spPr>
            <a:xfrm>
              <a:off x="2886247" y="3600502"/>
              <a:ext cx="992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영화의 모든 것</a:t>
              </a:r>
            </a:p>
          </p:txBody>
        </p:sp>
      </p:grpSp>
      <p:sp>
        <p:nvSpPr>
          <p:cNvPr id="56" name="이등변 삼각형 55">
            <a:extLst>
              <a:ext uri="{FF2B5EF4-FFF2-40B4-BE49-F238E27FC236}">
                <a16:creationId xmlns:a16="http://schemas.microsoft.com/office/drawing/2014/main" id="{6626D198-8E9C-4E5B-8D16-0B78B0A88DDE}"/>
              </a:ext>
            </a:extLst>
          </p:cNvPr>
          <p:cNvSpPr/>
          <p:nvPr/>
        </p:nvSpPr>
        <p:spPr>
          <a:xfrm rot="16200000">
            <a:off x="3275786" y="3484548"/>
            <a:ext cx="140658" cy="71315"/>
          </a:xfrm>
          <a:prstGeom prst="triangle">
            <a:avLst/>
          </a:prstGeom>
          <a:solidFill>
            <a:srgbClr val="D92318"/>
          </a:solidFill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2" name="Picture 4" descr="Avengers: Endgame (2019) - IMDb">
            <a:extLst>
              <a:ext uri="{FF2B5EF4-FFF2-40B4-BE49-F238E27FC236}">
                <a16:creationId xmlns:a16="http://schemas.microsoft.com/office/drawing/2014/main" id="{F946985F-4D01-4C69-8E57-1BE527501D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835"/>
          <a:stretch/>
        </p:blipFill>
        <p:spPr bwMode="auto">
          <a:xfrm>
            <a:off x="4422923" y="2731976"/>
            <a:ext cx="1201847" cy="165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봉준호 '기생충' 황금종려상 확률, 베팅업체에서는 3위 :: 공감언론 뉴시스통신사 ::">
            <a:extLst>
              <a:ext uri="{FF2B5EF4-FFF2-40B4-BE49-F238E27FC236}">
                <a16:creationId xmlns:a16="http://schemas.microsoft.com/office/drawing/2014/main" id="{A1822989-E615-4FF4-A690-38CDF1C77B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5"/>
          <a:stretch/>
        </p:blipFill>
        <p:spPr bwMode="auto">
          <a:xfrm>
            <a:off x="5849086" y="2731976"/>
            <a:ext cx="1232095" cy="165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0CB21EF1-D003-47DB-84E2-C0BA522170E1}"/>
              </a:ext>
            </a:extLst>
          </p:cNvPr>
          <p:cNvSpPr txBox="1"/>
          <p:nvPr/>
        </p:nvSpPr>
        <p:spPr>
          <a:xfrm>
            <a:off x="4773658" y="2406332"/>
            <a:ext cx="4171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영웅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1E32394-0267-498B-8AC5-3FA63AC40C18}"/>
              </a:ext>
            </a:extLst>
          </p:cNvPr>
          <p:cNvSpPr txBox="1"/>
          <p:nvPr/>
        </p:nvSpPr>
        <p:spPr>
          <a:xfrm>
            <a:off x="5757181" y="2406332"/>
            <a:ext cx="13147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성냥팔이 소녀의 재림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E7F610B-92DD-4CDE-A3E4-A41342C3CD39}"/>
              </a:ext>
            </a:extLst>
          </p:cNvPr>
          <p:cNvSpPr txBox="1"/>
          <p:nvPr/>
        </p:nvSpPr>
        <p:spPr>
          <a:xfrm>
            <a:off x="4617368" y="4478722"/>
            <a:ext cx="7296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rgbClr val="D92318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 </a:t>
            </a:r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100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석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430A5A7-8848-4A47-8B7A-5A282CDD9CB8}"/>
              </a:ext>
            </a:extLst>
          </p:cNvPr>
          <p:cNvSpPr txBox="1"/>
          <p:nvPr/>
        </p:nvSpPr>
        <p:spPr>
          <a:xfrm>
            <a:off x="6096281" y="4478722"/>
            <a:ext cx="73770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rgbClr val="D92318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3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 </a:t>
            </a:r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144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석</a:t>
            </a:r>
          </a:p>
        </p:txBody>
      </p:sp>
      <p:sp>
        <p:nvSpPr>
          <p:cNvPr id="93" name="사각형: 둥근 모서리 92">
            <a:extLst>
              <a:ext uri="{FF2B5EF4-FFF2-40B4-BE49-F238E27FC236}">
                <a16:creationId xmlns:a16="http://schemas.microsoft.com/office/drawing/2014/main" id="{8540AE45-4462-4F6A-A254-FB31BF739363}"/>
              </a:ext>
            </a:extLst>
          </p:cNvPr>
          <p:cNvSpPr/>
          <p:nvPr/>
        </p:nvSpPr>
        <p:spPr>
          <a:xfrm>
            <a:off x="3413847" y="4858456"/>
            <a:ext cx="1123623" cy="357922"/>
          </a:xfrm>
          <a:prstGeom prst="roundRect">
            <a:avLst>
              <a:gd name="adj" fmla="val 8151"/>
            </a:avLst>
          </a:prstGeom>
          <a:solidFill>
            <a:schemeClr val="bg1"/>
          </a:solidFill>
          <a:ln w="9525"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사각형: 둥근 모서리 99">
            <a:extLst>
              <a:ext uri="{FF2B5EF4-FFF2-40B4-BE49-F238E27FC236}">
                <a16:creationId xmlns:a16="http://schemas.microsoft.com/office/drawing/2014/main" id="{3F0B2011-2D4E-4F2E-B2E8-27FA73B15FB2}"/>
              </a:ext>
            </a:extLst>
          </p:cNvPr>
          <p:cNvSpPr/>
          <p:nvPr/>
        </p:nvSpPr>
        <p:spPr>
          <a:xfrm>
            <a:off x="4598830" y="4858456"/>
            <a:ext cx="1123623" cy="357922"/>
          </a:xfrm>
          <a:prstGeom prst="roundRect">
            <a:avLst>
              <a:gd name="adj" fmla="val 8151"/>
            </a:avLst>
          </a:prstGeom>
          <a:solidFill>
            <a:schemeClr val="bg1"/>
          </a:solidFill>
          <a:ln w="9525"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B726D488-B281-4725-94BF-873195C7F9C5}"/>
              </a:ext>
            </a:extLst>
          </p:cNvPr>
          <p:cNvSpPr/>
          <p:nvPr/>
        </p:nvSpPr>
        <p:spPr>
          <a:xfrm>
            <a:off x="5787486" y="4858456"/>
            <a:ext cx="1123623" cy="357922"/>
          </a:xfrm>
          <a:prstGeom prst="roundRect">
            <a:avLst>
              <a:gd name="adj" fmla="val 8151"/>
            </a:avLst>
          </a:prstGeom>
          <a:solidFill>
            <a:schemeClr val="bg1"/>
          </a:solidFill>
          <a:ln w="9525"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4EAC70BB-6E17-4945-ACC1-7E6FF97E8311}"/>
              </a:ext>
            </a:extLst>
          </p:cNvPr>
          <p:cNvSpPr txBox="1"/>
          <p:nvPr/>
        </p:nvSpPr>
        <p:spPr>
          <a:xfrm>
            <a:off x="4653730" y="4910459"/>
            <a:ext cx="100380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13:30       15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석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DC83DE4-AF86-45A2-88A3-AA26B6FBBAE9}"/>
              </a:ext>
            </a:extLst>
          </p:cNvPr>
          <p:cNvSpPr txBox="1"/>
          <p:nvPr/>
        </p:nvSpPr>
        <p:spPr>
          <a:xfrm>
            <a:off x="3459330" y="4910459"/>
            <a:ext cx="10326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08:30      40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석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2E69823-22C2-4EFC-906D-0EBFCEA1FC72}"/>
              </a:ext>
            </a:extLst>
          </p:cNvPr>
          <p:cNvSpPr txBox="1"/>
          <p:nvPr/>
        </p:nvSpPr>
        <p:spPr>
          <a:xfrm>
            <a:off x="5857014" y="4910459"/>
            <a:ext cx="9845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18:30      23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석</a:t>
            </a:r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81410FF5-5262-475C-80E7-98526EBDBD1F}"/>
              </a:ext>
            </a:extLst>
          </p:cNvPr>
          <p:cNvSpPr/>
          <p:nvPr/>
        </p:nvSpPr>
        <p:spPr>
          <a:xfrm>
            <a:off x="4284222" y="2420218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07F28044-5203-42E6-9A52-8E3F5459715F}"/>
              </a:ext>
            </a:extLst>
          </p:cNvPr>
          <p:cNvSpPr txBox="1"/>
          <p:nvPr/>
        </p:nvSpPr>
        <p:spPr>
          <a:xfrm>
            <a:off x="4264104" y="2397855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FFFED4B8-CA5F-4A78-A365-3E3580A2FE47}"/>
              </a:ext>
            </a:extLst>
          </p:cNvPr>
          <p:cNvSpPr/>
          <p:nvPr/>
        </p:nvSpPr>
        <p:spPr>
          <a:xfrm>
            <a:off x="3365041" y="4755966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8C39BAF-52A1-4C78-B8AA-885E62DB14AB}"/>
              </a:ext>
            </a:extLst>
          </p:cNvPr>
          <p:cNvSpPr txBox="1"/>
          <p:nvPr/>
        </p:nvSpPr>
        <p:spPr>
          <a:xfrm>
            <a:off x="3334763" y="4728523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9C7158A-059E-4821-AB9B-071B34AFAFC0}"/>
              </a:ext>
            </a:extLst>
          </p:cNvPr>
          <p:cNvSpPr txBox="1"/>
          <p:nvPr/>
        </p:nvSpPr>
        <p:spPr>
          <a:xfrm>
            <a:off x="9525965" y="1542998"/>
            <a:ext cx="22781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화면에 접속할 때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리스트 출력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첫 접속 시에는 첫 번째 영화로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focus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8448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6218C40-CD41-4500-8CC6-C972269CB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490166"/>
              </p:ext>
            </p:extLst>
          </p:nvPr>
        </p:nvGraphicFramePr>
        <p:xfrm>
          <a:off x="167190" y="187231"/>
          <a:ext cx="1185762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552">
                  <a:extLst>
                    <a:ext uri="{9D8B030D-6E8A-4147-A177-3AD203B41FA5}">
                      <a16:colId xmlns:a16="http://schemas.microsoft.com/office/drawing/2014/main" val="823112055"/>
                    </a:ext>
                  </a:extLst>
                </a:gridCol>
                <a:gridCol w="3966258">
                  <a:extLst>
                    <a:ext uri="{9D8B030D-6E8A-4147-A177-3AD203B41FA5}">
                      <a16:colId xmlns:a16="http://schemas.microsoft.com/office/drawing/2014/main" val="2599491862"/>
                    </a:ext>
                  </a:extLst>
                </a:gridCol>
                <a:gridCol w="1786359">
                  <a:extLst>
                    <a:ext uri="{9D8B030D-6E8A-4147-A177-3AD203B41FA5}">
                      <a16:colId xmlns:a16="http://schemas.microsoft.com/office/drawing/2014/main" val="3385441336"/>
                    </a:ext>
                  </a:extLst>
                </a:gridCol>
                <a:gridCol w="4142451">
                  <a:extLst>
                    <a:ext uri="{9D8B030D-6E8A-4147-A177-3AD203B41FA5}">
                      <a16:colId xmlns:a16="http://schemas.microsoft.com/office/drawing/2014/main" val="2789318965"/>
                    </a:ext>
                  </a:extLst>
                </a:gridCol>
              </a:tblGrid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페이지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좌석 선택 화면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_1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2021.04.20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303960"/>
                  </a:ext>
                </a:extLst>
              </a:tr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영화 예매를 위해 관람 인원과 좌석 선택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진 연주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4912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09C6C5A-D3C2-426F-B202-C75EAD480694}"/>
              </a:ext>
            </a:extLst>
          </p:cNvPr>
          <p:cNvSpPr/>
          <p:nvPr/>
        </p:nvSpPr>
        <p:spPr>
          <a:xfrm>
            <a:off x="9525965" y="833378"/>
            <a:ext cx="2498845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1D5584-7B46-4FE4-B52B-3E67213AFD13}"/>
              </a:ext>
            </a:extLst>
          </p:cNvPr>
          <p:cNvSpPr/>
          <p:nvPr/>
        </p:nvSpPr>
        <p:spPr>
          <a:xfrm>
            <a:off x="167190" y="833378"/>
            <a:ext cx="9254602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1F53F0-1DEC-48B5-BF0A-74E30C664483}"/>
              </a:ext>
            </a:extLst>
          </p:cNvPr>
          <p:cNvSpPr/>
          <p:nvPr/>
        </p:nvSpPr>
        <p:spPr>
          <a:xfrm>
            <a:off x="9698941" y="972273"/>
            <a:ext cx="2152892" cy="370390"/>
          </a:xfrm>
          <a:prstGeom prst="roundRect">
            <a:avLst>
              <a:gd name="adj" fmla="val 7066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76200" dist="38100" dir="234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EBE22A-E53F-445D-8064-362BADED8896}"/>
              </a:ext>
            </a:extLst>
          </p:cNvPr>
          <p:cNvSpPr txBox="1"/>
          <p:nvPr/>
        </p:nvSpPr>
        <p:spPr>
          <a:xfrm>
            <a:off x="10557218" y="1018968"/>
            <a:ext cx="436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D529DC-9B0E-4A3D-9DF0-76A11F2492AC}"/>
              </a:ext>
            </a:extLst>
          </p:cNvPr>
          <p:cNvSpPr/>
          <p:nvPr/>
        </p:nvSpPr>
        <p:spPr>
          <a:xfrm>
            <a:off x="1353576" y="1718321"/>
            <a:ext cx="6894787" cy="406750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44B01E4-86E4-4AC8-AB18-8AABD8EC25E5}"/>
              </a:ext>
            </a:extLst>
          </p:cNvPr>
          <p:cNvSpPr/>
          <p:nvPr/>
        </p:nvSpPr>
        <p:spPr>
          <a:xfrm>
            <a:off x="9620812" y="2040652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888A98-5A1F-4306-A5A4-BDEEEA7A1A33}"/>
              </a:ext>
            </a:extLst>
          </p:cNvPr>
          <p:cNvSpPr txBox="1"/>
          <p:nvPr/>
        </p:nvSpPr>
        <p:spPr>
          <a:xfrm>
            <a:off x="9600694" y="2018289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9067B94-5AC9-42F5-9FED-48A41D34866C}"/>
              </a:ext>
            </a:extLst>
          </p:cNvPr>
          <p:cNvCxnSpPr/>
          <p:nvPr/>
        </p:nvCxnSpPr>
        <p:spPr>
          <a:xfrm>
            <a:off x="9585960" y="1473200"/>
            <a:ext cx="2311400" cy="0"/>
          </a:xfrm>
          <a:prstGeom prst="line">
            <a:avLst/>
          </a:prstGeom>
          <a:ln w="12700">
            <a:solidFill>
              <a:srgbClr val="82828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F688A-A4D4-4D48-BA01-968B57E4AB78}"/>
              </a:ext>
            </a:extLst>
          </p:cNvPr>
          <p:cNvSpPr txBox="1"/>
          <p:nvPr/>
        </p:nvSpPr>
        <p:spPr>
          <a:xfrm>
            <a:off x="9786014" y="2002900"/>
            <a:ext cx="9685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관람 인원 변경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69CC27-0E0B-40AE-8BD9-9225E888E8C1}"/>
              </a:ext>
            </a:extLst>
          </p:cNvPr>
          <p:cNvSpPr txBox="1"/>
          <p:nvPr/>
        </p:nvSpPr>
        <p:spPr>
          <a:xfrm>
            <a:off x="9525965" y="2249121"/>
            <a:ext cx="18325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최소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0,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최대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남은 좌석 개수</a:t>
            </a: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7E348E1-2468-4878-9769-DA40E703EB37}"/>
              </a:ext>
            </a:extLst>
          </p:cNvPr>
          <p:cNvSpPr/>
          <p:nvPr/>
        </p:nvSpPr>
        <p:spPr>
          <a:xfrm>
            <a:off x="9630566" y="2584999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D8274F8-FE43-4F5E-B569-428F9F13E972}"/>
              </a:ext>
            </a:extLst>
          </p:cNvPr>
          <p:cNvSpPr txBox="1"/>
          <p:nvPr/>
        </p:nvSpPr>
        <p:spPr>
          <a:xfrm>
            <a:off x="9600694" y="2560625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4026D3-F4E4-48CA-B4AF-C014F187CC36}"/>
              </a:ext>
            </a:extLst>
          </p:cNvPr>
          <p:cNvSpPr txBox="1"/>
          <p:nvPr/>
        </p:nvSpPr>
        <p:spPr>
          <a:xfrm>
            <a:off x="9786014" y="2545236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총 가격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900635-1D62-40E3-8C57-3A1D656E9B78}"/>
              </a:ext>
            </a:extLst>
          </p:cNvPr>
          <p:cNvSpPr txBox="1"/>
          <p:nvPr/>
        </p:nvSpPr>
        <p:spPr>
          <a:xfrm>
            <a:off x="9525965" y="2777144"/>
            <a:ext cx="136768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가격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x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관람 인원</a:t>
            </a: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E535DB16-9509-4F3E-852A-E7ABD428A8DD}"/>
              </a:ext>
            </a:extLst>
          </p:cNvPr>
          <p:cNvCxnSpPr>
            <a:cxnSpLocks/>
          </p:cNvCxnSpPr>
          <p:nvPr/>
        </p:nvCxnSpPr>
        <p:spPr>
          <a:xfrm>
            <a:off x="3257430" y="2280510"/>
            <a:ext cx="0" cy="3045870"/>
          </a:xfrm>
          <a:prstGeom prst="line">
            <a:avLst/>
          </a:prstGeom>
          <a:ln w="19050">
            <a:solidFill>
              <a:srgbClr val="D9231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29C7158A-059E-4821-AB9B-071B34AFAFC0}"/>
              </a:ext>
            </a:extLst>
          </p:cNvPr>
          <p:cNvSpPr txBox="1"/>
          <p:nvPr/>
        </p:nvSpPr>
        <p:spPr>
          <a:xfrm>
            <a:off x="9525965" y="1542998"/>
            <a:ext cx="24988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화면에 접속할 때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해당 영화의 남은 좌석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정보 화면에 출력</a:t>
            </a:r>
          </a:p>
        </p:txBody>
      </p:sp>
      <p:pic>
        <p:nvPicPr>
          <p:cNvPr id="49" name="Picture 4" descr="Avengers: Endgame (2019) - IMDb">
            <a:extLst>
              <a:ext uri="{FF2B5EF4-FFF2-40B4-BE49-F238E27FC236}">
                <a16:creationId xmlns:a16="http://schemas.microsoft.com/office/drawing/2014/main" id="{E20447C8-F1CC-4E25-B5C1-2A9C44A738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835"/>
          <a:stretch/>
        </p:blipFill>
        <p:spPr bwMode="auto">
          <a:xfrm>
            <a:off x="1898414" y="2545236"/>
            <a:ext cx="1201847" cy="165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EF94892-B642-46C2-85B6-DBCF28E5D958}"/>
              </a:ext>
            </a:extLst>
          </p:cNvPr>
          <p:cNvSpPr txBox="1"/>
          <p:nvPr/>
        </p:nvSpPr>
        <p:spPr>
          <a:xfrm>
            <a:off x="2287141" y="4209156"/>
            <a:ext cx="4171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영웅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95ECB-88A3-4567-AA7F-BB384D69B16F}"/>
              </a:ext>
            </a:extLst>
          </p:cNvPr>
          <p:cNvSpPr txBox="1"/>
          <p:nvPr/>
        </p:nvSpPr>
        <p:spPr>
          <a:xfrm>
            <a:off x="2130848" y="4399135"/>
            <a:ext cx="7296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rgbClr val="D92318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 </a:t>
            </a:r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100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석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39BB4A-1AD5-4EA1-A8E4-069A9BE14611}"/>
              </a:ext>
            </a:extLst>
          </p:cNvPr>
          <p:cNvGrpSpPr/>
          <p:nvPr/>
        </p:nvGrpSpPr>
        <p:grpSpPr>
          <a:xfrm>
            <a:off x="1921787" y="4716272"/>
            <a:ext cx="1123623" cy="357922"/>
            <a:chOff x="1948931" y="4541380"/>
            <a:chExt cx="1123623" cy="357922"/>
          </a:xfrm>
        </p:grpSpPr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CFDA12CE-05D3-42E1-8A1A-66C2CAE7FF8D}"/>
                </a:ext>
              </a:extLst>
            </p:cNvPr>
            <p:cNvSpPr/>
            <p:nvPr/>
          </p:nvSpPr>
          <p:spPr>
            <a:xfrm>
              <a:off x="1948931" y="4541380"/>
              <a:ext cx="1123623" cy="357922"/>
            </a:xfrm>
            <a:prstGeom prst="roundRect">
              <a:avLst>
                <a:gd name="adj" fmla="val 8151"/>
              </a:avLst>
            </a:prstGeom>
            <a:solidFill>
              <a:schemeClr val="bg1"/>
            </a:solidFill>
            <a:ln w="9525"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8B40DA2-EFA2-4215-9381-3A97F04C79D0}"/>
                </a:ext>
              </a:extLst>
            </p:cNvPr>
            <p:cNvSpPr txBox="1"/>
            <p:nvPr/>
          </p:nvSpPr>
          <p:spPr>
            <a:xfrm>
              <a:off x="2003831" y="4593383"/>
              <a:ext cx="100380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13:30       15</a:t>
              </a:r>
              <a:r>
                <a:rPr lang="ko-KR" altLang="en-US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석</a:t>
              </a:r>
            </a:p>
          </p:txBody>
        </p:sp>
      </p:grpSp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34AF339E-1FA3-4005-B2C9-3640685E98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4456726"/>
              </p:ext>
            </p:extLst>
          </p:nvPr>
        </p:nvGraphicFramePr>
        <p:xfrm>
          <a:off x="3418979" y="3341796"/>
          <a:ext cx="4214060" cy="2194560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421406">
                  <a:extLst>
                    <a:ext uri="{9D8B030D-6E8A-4147-A177-3AD203B41FA5}">
                      <a16:colId xmlns:a16="http://schemas.microsoft.com/office/drawing/2014/main" val="594182338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2720633722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1280558126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3965030398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610042255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1838707425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3635483671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3886945445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2034630803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4049007240"/>
                    </a:ext>
                  </a:extLst>
                </a:gridCol>
              </a:tblGrid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4911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789080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D8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D8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935665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152739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679275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4872"/>
                  </a:ext>
                </a:extLst>
              </a:tr>
            </a:tbl>
          </a:graphicData>
        </a:graphic>
      </p:graphicFrame>
      <p:sp>
        <p:nvSpPr>
          <p:cNvPr id="61" name="직사각형 60">
            <a:extLst>
              <a:ext uri="{FF2B5EF4-FFF2-40B4-BE49-F238E27FC236}">
                <a16:creationId xmlns:a16="http://schemas.microsoft.com/office/drawing/2014/main" id="{F7F773A8-A4A8-4F33-9264-3102A457C039}"/>
              </a:ext>
            </a:extLst>
          </p:cNvPr>
          <p:cNvSpPr/>
          <p:nvPr/>
        </p:nvSpPr>
        <p:spPr>
          <a:xfrm>
            <a:off x="3278662" y="5262532"/>
            <a:ext cx="4621279" cy="504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12892A5-BA61-4F87-B791-C63F32DD1F10}"/>
              </a:ext>
            </a:extLst>
          </p:cNvPr>
          <p:cNvSpPr txBox="1"/>
          <p:nvPr/>
        </p:nvSpPr>
        <p:spPr>
          <a:xfrm>
            <a:off x="3444171" y="3403597"/>
            <a:ext cx="3738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A-1</a:t>
            </a:r>
            <a:endParaRPr lang="ko-KR" altLang="en-US" sz="105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7860127-A721-49B6-9B9C-AF33E67E3D0A}"/>
              </a:ext>
            </a:extLst>
          </p:cNvPr>
          <p:cNvSpPr txBox="1"/>
          <p:nvPr/>
        </p:nvSpPr>
        <p:spPr>
          <a:xfrm>
            <a:off x="3850262" y="3403597"/>
            <a:ext cx="4010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A-2</a:t>
            </a:r>
            <a:endParaRPr lang="ko-KR" altLang="en-US" sz="105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16C1CC9-5EBD-471E-9FEB-33BEF60F2901}"/>
              </a:ext>
            </a:extLst>
          </p:cNvPr>
          <p:cNvSpPr txBox="1"/>
          <p:nvPr/>
        </p:nvSpPr>
        <p:spPr>
          <a:xfrm>
            <a:off x="4270081" y="3403597"/>
            <a:ext cx="4010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A-3</a:t>
            </a:r>
            <a:endParaRPr lang="ko-KR" altLang="en-US" sz="105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5CDB6C-303A-426E-8DB4-D7684D341709}"/>
              </a:ext>
            </a:extLst>
          </p:cNvPr>
          <p:cNvSpPr/>
          <p:nvPr/>
        </p:nvSpPr>
        <p:spPr>
          <a:xfrm>
            <a:off x="3418971" y="2997805"/>
            <a:ext cx="4214052" cy="231908"/>
          </a:xfrm>
          <a:prstGeom prst="rect">
            <a:avLst/>
          </a:prstGeom>
          <a:solidFill>
            <a:srgbClr val="D92318"/>
          </a:solidFill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98A4D5A-2BD3-435A-8730-DC5ED16095E7}"/>
              </a:ext>
            </a:extLst>
          </p:cNvPr>
          <p:cNvSpPr txBox="1"/>
          <p:nvPr/>
        </p:nvSpPr>
        <p:spPr>
          <a:xfrm>
            <a:off x="5140467" y="2982122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Screen</a:t>
            </a:r>
            <a:endParaRPr lang="ko-KR" altLang="en-US" sz="1050" b="1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6AA646A-45D0-4D9C-86E7-B20134932457}"/>
              </a:ext>
            </a:extLst>
          </p:cNvPr>
          <p:cNvSpPr txBox="1"/>
          <p:nvPr/>
        </p:nvSpPr>
        <p:spPr>
          <a:xfrm>
            <a:off x="6720435" y="2560625"/>
            <a:ext cx="756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AlternateGothic2 BT" panose="020B0608020202050204" pitchFamily="34" charset="0"/>
                <a:ea typeface="배달의민족 한나체 Pro" panose="020B0600000101010101" pitchFamily="50" charset="-127"/>
              </a:rPr>
              <a:t>20,000</a:t>
            </a:r>
            <a:endParaRPr lang="ko-KR" altLang="en-US" sz="2000" dirty="0">
              <a:latin typeface="AlternateGothic2 BT" panose="020B0608020202050204" pitchFamily="34" charset="0"/>
              <a:ea typeface="배달의민족 한나체 Pro" panose="020B060000010101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16AD4D3-468D-4A47-BD13-1CB5C43213DD}"/>
              </a:ext>
            </a:extLst>
          </p:cNvPr>
          <p:cNvSpPr txBox="1"/>
          <p:nvPr/>
        </p:nvSpPr>
        <p:spPr>
          <a:xfrm>
            <a:off x="7321720" y="2616523"/>
            <a:ext cx="311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원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469A937-02C8-4535-8EE5-77A4E2DC2A4C}"/>
              </a:ext>
            </a:extLst>
          </p:cNvPr>
          <p:cNvSpPr txBox="1"/>
          <p:nvPr/>
        </p:nvSpPr>
        <p:spPr>
          <a:xfrm>
            <a:off x="6510365" y="2606791"/>
            <a:ext cx="336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총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9F0B50F-78DB-4EDD-8F62-32EBE1531DAA}"/>
              </a:ext>
            </a:extLst>
          </p:cNvPr>
          <p:cNvSpPr/>
          <p:nvPr/>
        </p:nvSpPr>
        <p:spPr>
          <a:xfrm>
            <a:off x="3412879" y="2457037"/>
            <a:ext cx="999638" cy="304489"/>
          </a:xfrm>
          <a:prstGeom prst="roundRect">
            <a:avLst>
              <a:gd name="adj" fmla="val 10661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5189B01-F5B2-4C9D-B068-41D79B032BEC}"/>
              </a:ext>
            </a:extLst>
          </p:cNvPr>
          <p:cNvSpPr txBox="1"/>
          <p:nvPr/>
        </p:nvSpPr>
        <p:spPr>
          <a:xfrm>
            <a:off x="3344203" y="2215950"/>
            <a:ext cx="6447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관람인원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686A578-B2BC-4495-BFD1-08CAF5284F19}"/>
              </a:ext>
            </a:extLst>
          </p:cNvPr>
          <p:cNvSpPr txBox="1"/>
          <p:nvPr/>
        </p:nvSpPr>
        <p:spPr>
          <a:xfrm>
            <a:off x="3781091" y="2477560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F82AF5C-3671-4031-A0AC-C5117276C72F}"/>
              </a:ext>
            </a:extLst>
          </p:cNvPr>
          <p:cNvSpPr txBox="1"/>
          <p:nvPr/>
        </p:nvSpPr>
        <p:spPr>
          <a:xfrm>
            <a:off x="4172148" y="2477560"/>
            <a:ext cx="2407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+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883F884-9F0F-4E99-869A-FFA3FCF5A610}"/>
              </a:ext>
            </a:extLst>
          </p:cNvPr>
          <p:cNvSpPr txBox="1"/>
          <p:nvPr/>
        </p:nvSpPr>
        <p:spPr>
          <a:xfrm>
            <a:off x="3415992" y="2477560"/>
            <a:ext cx="2407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A6181C1-FE8C-438B-A179-7DFF29D9D65F}"/>
              </a:ext>
            </a:extLst>
          </p:cNvPr>
          <p:cNvSpPr txBox="1"/>
          <p:nvPr/>
        </p:nvSpPr>
        <p:spPr>
          <a:xfrm>
            <a:off x="6784461" y="2408482"/>
            <a:ext cx="8386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10,000 x 2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35C9FC80-944B-40BA-B493-D7ACD2E9888E}"/>
              </a:ext>
            </a:extLst>
          </p:cNvPr>
          <p:cNvSpPr/>
          <p:nvPr/>
        </p:nvSpPr>
        <p:spPr>
          <a:xfrm>
            <a:off x="3424426" y="2080018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6B4705D-E22D-4618-BDAA-6B682444C21A}"/>
              </a:ext>
            </a:extLst>
          </p:cNvPr>
          <p:cNvSpPr txBox="1"/>
          <p:nvPr/>
        </p:nvSpPr>
        <p:spPr>
          <a:xfrm>
            <a:off x="3404308" y="2057655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1C06478C-1603-4044-A9E6-6C03ED25CC85}"/>
              </a:ext>
            </a:extLst>
          </p:cNvPr>
          <p:cNvSpPr/>
          <p:nvPr/>
        </p:nvSpPr>
        <p:spPr>
          <a:xfrm>
            <a:off x="7588690" y="2656607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9DDE1FA-9F3F-4800-B34C-F1579A8F059B}"/>
              </a:ext>
            </a:extLst>
          </p:cNvPr>
          <p:cNvSpPr txBox="1"/>
          <p:nvPr/>
        </p:nvSpPr>
        <p:spPr>
          <a:xfrm>
            <a:off x="7558412" y="2629164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BE3B70FD-920F-4143-8931-6653545FC559}"/>
              </a:ext>
            </a:extLst>
          </p:cNvPr>
          <p:cNvSpPr/>
          <p:nvPr/>
        </p:nvSpPr>
        <p:spPr>
          <a:xfrm>
            <a:off x="7686823" y="3321997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1F1022A-7E64-44EC-B412-DEE00982B323}"/>
              </a:ext>
            </a:extLst>
          </p:cNvPr>
          <p:cNvSpPr txBox="1"/>
          <p:nvPr/>
        </p:nvSpPr>
        <p:spPr>
          <a:xfrm>
            <a:off x="7661625" y="3297094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FA166163-1BC3-4037-A21F-9656B8E56B62}"/>
              </a:ext>
            </a:extLst>
          </p:cNvPr>
          <p:cNvSpPr/>
          <p:nvPr/>
        </p:nvSpPr>
        <p:spPr>
          <a:xfrm>
            <a:off x="9630566" y="3063128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CC356BD-5C26-4D43-BE38-35657B890A72}"/>
              </a:ext>
            </a:extLst>
          </p:cNvPr>
          <p:cNvSpPr txBox="1"/>
          <p:nvPr/>
        </p:nvSpPr>
        <p:spPr>
          <a:xfrm>
            <a:off x="9600694" y="3038754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9CDAC9C4-BFF3-4212-B329-3C61DE3C1283}"/>
              </a:ext>
            </a:extLst>
          </p:cNvPr>
          <p:cNvSpPr txBox="1"/>
          <p:nvPr/>
        </p:nvSpPr>
        <p:spPr>
          <a:xfrm>
            <a:off x="9786014" y="3023365"/>
            <a:ext cx="8611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좌석 선택 표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E346881-89D4-4CD5-88EE-B9D01298FBB4}"/>
              </a:ext>
            </a:extLst>
          </p:cNvPr>
          <p:cNvSpPr txBox="1"/>
          <p:nvPr/>
        </p:nvSpPr>
        <p:spPr>
          <a:xfrm>
            <a:off x="9525965" y="3251677"/>
            <a:ext cx="22012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이미 예매된 좌석은 선택 불가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선택한 좌석은 다른 색으로 표시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관람 인원 만큼의 좌석만 선택 가능</a:t>
            </a: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41B0C8D0-2387-40DF-8B4A-9A39785949A7}"/>
              </a:ext>
            </a:extLst>
          </p:cNvPr>
          <p:cNvSpPr/>
          <p:nvPr/>
        </p:nvSpPr>
        <p:spPr>
          <a:xfrm>
            <a:off x="6989575" y="5017209"/>
            <a:ext cx="743003" cy="307778"/>
          </a:xfrm>
          <a:prstGeom prst="roundRect">
            <a:avLst>
              <a:gd name="adj" fmla="val 8151"/>
            </a:avLst>
          </a:prstGeom>
          <a:solidFill>
            <a:srgbClr val="D92318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F929E97-DCEB-4C1A-A675-A22505834E9E}"/>
              </a:ext>
            </a:extLst>
          </p:cNvPr>
          <p:cNvSpPr txBox="1"/>
          <p:nvPr/>
        </p:nvSpPr>
        <p:spPr>
          <a:xfrm>
            <a:off x="7145893" y="5044140"/>
            <a:ext cx="4171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</a:t>
            </a:r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7A3C7E25-7E83-4DEB-A809-79FB0A1BADED}"/>
              </a:ext>
            </a:extLst>
          </p:cNvPr>
          <p:cNvSpPr/>
          <p:nvPr/>
        </p:nvSpPr>
        <p:spPr>
          <a:xfrm>
            <a:off x="6225678" y="5017209"/>
            <a:ext cx="743003" cy="307778"/>
          </a:xfrm>
          <a:prstGeom prst="roundRect">
            <a:avLst>
              <a:gd name="adj" fmla="val 8151"/>
            </a:avLst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1F8C0E9-4486-4772-9B2F-4306D0C8D3A4}"/>
              </a:ext>
            </a:extLst>
          </p:cNvPr>
          <p:cNvSpPr txBox="1"/>
          <p:nvPr/>
        </p:nvSpPr>
        <p:spPr>
          <a:xfrm>
            <a:off x="6388409" y="5044140"/>
            <a:ext cx="4042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취소</a:t>
            </a:r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AEC9EBC2-A2DB-4C70-9028-3303E7D796DE}"/>
              </a:ext>
            </a:extLst>
          </p:cNvPr>
          <p:cNvSpPr/>
          <p:nvPr/>
        </p:nvSpPr>
        <p:spPr>
          <a:xfrm>
            <a:off x="6250876" y="4797815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47AB13E-6D7B-4E8A-BBB6-4D09C285C78E}"/>
              </a:ext>
            </a:extLst>
          </p:cNvPr>
          <p:cNvSpPr txBox="1"/>
          <p:nvPr/>
        </p:nvSpPr>
        <p:spPr>
          <a:xfrm>
            <a:off x="6225678" y="4772912"/>
            <a:ext cx="2584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A97C74A9-F95E-4445-97AD-90958C5DAF77}"/>
              </a:ext>
            </a:extLst>
          </p:cNvPr>
          <p:cNvSpPr/>
          <p:nvPr/>
        </p:nvSpPr>
        <p:spPr>
          <a:xfrm>
            <a:off x="7014773" y="4797815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1BD38E7-8A97-4B4F-ACAE-F7BF49DE6A0F}"/>
              </a:ext>
            </a:extLst>
          </p:cNvPr>
          <p:cNvSpPr txBox="1"/>
          <p:nvPr/>
        </p:nvSpPr>
        <p:spPr>
          <a:xfrm>
            <a:off x="6989575" y="4772912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A01FDBA5-F549-4B10-8F29-FED63105A610}"/>
              </a:ext>
            </a:extLst>
          </p:cNvPr>
          <p:cNvSpPr/>
          <p:nvPr/>
        </p:nvSpPr>
        <p:spPr>
          <a:xfrm>
            <a:off x="9630566" y="3888156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F063B63-41A6-4148-BEF1-B7D9AFAEABF0}"/>
              </a:ext>
            </a:extLst>
          </p:cNvPr>
          <p:cNvSpPr txBox="1"/>
          <p:nvPr/>
        </p:nvSpPr>
        <p:spPr>
          <a:xfrm>
            <a:off x="9600694" y="3863782"/>
            <a:ext cx="2584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59CB911B-2DAD-4601-AF2B-CC59E90AE855}"/>
              </a:ext>
            </a:extLst>
          </p:cNvPr>
          <p:cNvSpPr txBox="1"/>
          <p:nvPr/>
        </p:nvSpPr>
        <p:spPr>
          <a:xfrm>
            <a:off x="9786014" y="3848393"/>
            <a:ext cx="979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취소 버튼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F1455B0-1230-4B38-B635-CDE098AC5C19}"/>
              </a:ext>
            </a:extLst>
          </p:cNvPr>
          <p:cNvSpPr txBox="1"/>
          <p:nvPr/>
        </p:nvSpPr>
        <p:spPr>
          <a:xfrm>
            <a:off x="9525965" y="4076705"/>
            <a:ext cx="18453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예매 메인 화면</a:t>
            </a:r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937841BD-61E9-412E-B23C-4D939DCCC063}"/>
              </a:ext>
            </a:extLst>
          </p:cNvPr>
          <p:cNvSpPr/>
          <p:nvPr/>
        </p:nvSpPr>
        <p:spPr>
          <a:xfrm>
            <a:off x="9630566" y="4343777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FDEA152-7434-4E10-81D9-02016802A039}"/>
              </a:ext>
            </a:extLst>
          </p:cNvPr>
          <p:cNvSpPr txBox="1"/>
          <p:nvPr/>
        </p:nvSpPr>
        <p:spPr>
          <a:xfrm>
            <a:off x="9600694" y="4319403"/>
            <a:ext cx="2584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3667F87C-6DF7-4F77-B7D3-6B207B83017B}"/>
              </a:ext>
            </a:extLst>
          </p:cNvPr>
          <p:cNvSpPr txBox="1"/>
          <p:nvPr/>
        </p:nvSpPr>
        <p:spPr>
          <a:xfrm>
            <a:off x="9786014" y="4304014"/>
            <a:ext cx="7072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버튼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C68EFF47-48AC-469E-8C48-60DA7961DC9E}"/>
              </a:ext>
            </a:extLst>
          </p:cNvPr>
          <p:cNvSpPr txBox="1"/>
          <p:nvPr/>
        </p:nvSpPr>
        <p:spPr>
          <a:xfrm>
            <a:off x="9525965" y="4532326"/>
            <a:ext cx="19495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 정보 입력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Alert show</a:t>
            </a:r>
            <a:endParaRPr lang="ko-KR" altLang="en-US" sz="1100" b="0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7461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6218C40-CD41-4500-8CC6-C972269CB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877133"/>
              </p:ext>
            </p:extLst>
          </p:nvPr>
        </p:nvGraphicFramePr>
        <p:xfrm>
          <a:off x="167190" y="187231"/>
          <a:ext cx="1185762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552">
                  <a:extLst>
                    <a:ext uri="{9D8B030D-6E8A-4147-A177-3AD203B41FA5}">
                      <a16:colId xmlns:a16="http://schemas.microsoft.com/office/drawing/2014/main" val="823112055"/>
                    </a:ext>
                  </a:extLst>
                </a:gridCol>
                <a:gridCol w="3966258">
                  <a:extLst>
                    <a:ext uri="{9D8B030D-6E8A-4147-A177-3AD203B41FA5}">
                      <a16:colId xmlns:a16="http://schemas.microsoft.com/office/drawing/2014/main" val="2599491862"/>
                    </a:ext>
                  </a:extLst>
                </a:gridCol>
                <a:gridCol w="1786359">
                  <a:extLst>
                    <a:ext uri="{9D8B030D-6E8A-4147-A177-3AD203B41FA5}">
                      <a16:colId xmlns:a16="http://schemas.microsoft.com/office/drawing/2014/main" val="3385441336"/>
                    </a:ext>
                  </a:extLst>
                </a:gridCol>
                <a:gridCol w="4142451">
                  <a:extLst>
                    <a:ext uri="{9D8B030D-6E8A-4147-A177-3AD203B41FA5}">
                      <a16:colId xmlns:a16="http://schemas.microsoft.com/office/drawing/2014/main" val="2789318965"/>
                    </a:ext>
                  </a:extLst>
                </a:gridCol>
              </a:tblGrid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페이지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좌석 선택 화면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_2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2021.04.20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303960"/>
                  </a:ext>
                </a:extLst>
              </a:tr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영화 예매를 위해 관람 인원과 좌석 선택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진 연주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4912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09C6C5A-D3C2-426F-B202-C75EAD480694}"/>
              </a:ext>
            </a:extLst>
          </p:cNvPr>
          <p:cNvSpPr/>
          <p:nvPr/>
        </p:nvSpPr>
        <p:spPr>
          <a:xfrm>
            <a:off x="9525965" y="833378"/>
            <a:ext cx="2498845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1D5584-7B46-4FE4-B52B-3E67213AFD13}"/>
              </a:ext>
            </a:extLst>
          </p:cNvPr>
          <p:cNvSpPr/>
          <p:nvPr/>
        </p:nvSpPr>
        <p:spPr>
          <a:xfrm>
            <a:off x="167190" y="833378"/>
            <a:ext cx="9254602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1F53F0-1DEC-48B5-BF0A-74E30C664483}"/>
              </a:ext>
            </a:extLst>
          </p:cNvPr>
          <p:cNvSpPr/>
          <p:nvPr/>
        </p:nvSpPr>
        <p:spPr>
          <a:xfrm>
            <a:off x="9698941" y="972273"/>
            <a:ext cx="2152892" cy="370390"/>
          </a:xfrm>
          <a:prstGeom prst="roundRect">
            <a:avLst>
              <a:gd name="adj" fmla="val 7066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76200" dist="38100" dir="234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EBE22A-E53F-445D-8064-362BADED8896}"/>
              </a:ext>
            </a:extLst>
          </p:cNvPr>
          <p:cNvSpPr txBox="1"/>
          <p:nvPr/>
        </p:nvSpPr>
        <p:spPr>
          <a:xfrm>
            <a:off x="10557218" y="1018968"/>
            <a:ext cx="436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D529DC-9B0E-4A3D-9DF0-76A11F2492AC}"/>
              </a:ext>
            </a:extLst>
          </p:cNvPr>
          <p:cNvSpPr/>
          <p:nvPr/>
        </p:nvSpPr>
        <p:spPr>
          <a:xfrm>
            <a:off x="1353576" y="1718321"/>
            <a:ext cx="6894787" cy="406750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44B01E4-86E4-4AC8-AB18-8AABD8EC25E5}"/>
              </a:ext>
            </a:extLst>
          </p:cNvPr>
          <p:cNvSpPr/>
          <p:nvPr/>
        </p:nvSpPr>
        <p:spPr>
          <a:xfrm>
            <a:off x="9620812" y="2040652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888A98-5A1F-4306-A5A4-BDEEEA7A1A33}"/>
              </a:ext>
            </a:extLst>
          </p:cNvPr>
          <p:cNvSpPr txBox="1"/>
          <p:nvPr/>
        </p:nvSpPr>
        <p:spPr>
          <a:xfrm>
            <a:off x="9600694" y="2018289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9067B94-5AC9-42F5-9FED-48A41D34866C}"/>
              </a:ext>
            </a:extLst>
          </p:cNvPr>
          <p:cNvCxnSpPr/>
          <p:nvPr/>
        </p:nvCxnSpPr>
        <p:spPr>
          <a:xfrm>
            <a:off x="9585960" y="1473200"/>
            <a:ext cx="2311400" cy="0"/>
          </a:xfrm>
          <a:prstGeom prst="line">
            <a:avLst/>
          </a:prstGeom>
          <a:ln w="12700">
            <a:solidFill>
              <a:srgbClr val="82828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F688A-A4D4-4D48-BA01-968B57E4AB78}"/>
              </a:ext>
            </a:extLst>
          </p:cNvPr>
          <p:cNvSpPr txBox="1"/>
          <p:nvPr/>
        </p:nvSpPr>
        <p:spPr>
          <a:xfrm>
            <a:off x="9786014" y="2002900"/>
            <a:ext cx="10839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휴대폰 번호 입력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69CC27-0E0B-40AE-8BD9-9225E888E8C1}"/>
              </a:ext>
            </a:extLst>
          </p:cNvPr>
          <p:cNvSpPr txBox="1"/>
          <p:nvPr/>
        </p:nvSpPr>
        <p:spPr>
          <a:xfrm>
            <a:off x="9525965" y="2249121"/>
            <a:ext cx="18309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Format : 000-XXXX-XXXX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E535DB16-9509-4F3E-852A-E7ABD428A8DD}"/>
              </a:ext>
            </a:extLst>
          </p:cNvPr>
          <p:cNvCxnSpPr>
            <a:cxnSpLocks/>
          </p:cNvCxnSpPr>
          <p:nvPr/>
        </p:nvCxnSpPr>
        <p:spPr>
          <a:xfrm>
            <a:off x="3257430" y="2280510"/>
            <a:ext cx="0" cy="3045870"/>
          </a:xfrm>
          <a:prstGeom prst="line">
            <a:avLst/>
          </a:prstGeom>
          <a:ln w="19050">
            <a:solidFill>
              <a:srgbClr val="D9231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29C7158A-059E-4821-AB9B-071B34AFAFC0}"/>
              </a:ext>
            </a:extLst>
          </p:cNvPr>
          <p:cNvSpPr txBox="1"/>
          <p:nvPr/>
        </p:nvSpPr>
        <p:spPr>
          <a:xfrm>
            <a:off x="9525965" y="1542998"/>
            <a:ext cx="249884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사용자의 휴대폰 번호 입력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(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내역 확인에서 사용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)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pic>
        <p:nvPicPr>
          <p:cNvPr id="49" name="Picture 4" descr="Avengers: Endgame (2019) - IMDb">
            <a:extLst>
              <a:ext uri="{FF2B5EF4-FFF2-40B4-BE49-F238E27FC236}">
                <a16:creationId xmlns:a16="http://schemas.microsoft.com/office/drawing/2014/main" id="{E20447C8-F1CC-4E25-B5C1-2A9C44A738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835"/>
          <a:stretch/>
        </p:blipFill>
        <p:spPr bwMode="auto">
          <a:xfrm>
            <a:off x="1898414" y="2545236"/>
            <a:ext cx="1201847" cy="165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EF94892-B642-46C2-85B6-DBCF28E5D958}"/>
              </a:ext>
            </a:extLst>
          </p:cNvPr>
          <p:cNvSpPr txBox="1"/>
          <p:nvPr/>
        </p:nvSpPr>
        <p:spPr>
          <a:xfrm>
            <a:off x="2287141" y="4209156"/>
            <a:ext cx="4171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영웅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2895ECB-88A3-4567-AA7F-BB384D69B16F}"/>
              </a:ext>
            </a:extLst>
          </p:cNvPr>
          <p:cNvSpPr txBox="1"/>
          <p:nvPr/>
        </p:nvSpPr>
        <p:spPr>
          <a:xfrm>
            <a:off x="2130848" y="4399135"/>
            <a:ext cx="7296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rgbClr val="D92318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 </a:t>
            </a:r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100</a:t>
            </a:r>
            <a:r>
              <a:rPr lang="ko-KR" altLang="en-US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석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839BB4A-1AD5-4EA1-A8E4-069A9BE14611}"/>
              </a:ext>
            </a:extLst>
          </p:cNvPr>
          <p:cNvGrpSpPr/>
          <p:nvPr/>
        </p:nvGrpSpPr>
        <p:grpSpPr>
          <a:xfrm>
            <a:off x="1921787" y="4716272"/>
            <a:ext cx="1123623" cy="357922"/>
            <a:chOff x="1948931" y="4541380"/>
            <a:chExt cx="1123623" cy="357922"/>
          </a:xfrm>
        </p:grpSpPr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CFDA12CE-05D3-42E1-8A1A-66C2CAE7FF8D}"/>
                </a:ext>
              </a:extLst>
            </p:cNvPr>
            <p:cNvSpPr/>
            <p:nvPr/>
          </p:nvSpPr>
          <p:spPr>
            <a:xfrm>
              <a:off x="1948931" y="4541380"/>
              <a:ext cx="1123623" cy="357922"/>
            </a:xfrm>
            <a:prstGeom prst="roundRect">
              <a:avLst>
                <a:gd name="adj" fmla="val 8151"/>
              </a:avLst>
            </a:prstGeom>
            <a:solidFill>
              <a:schemeClr val="bg1"/>
            </a:solidFill>
            <a:ln w="9525"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88B40DA2-EFA2-4215-9381-3A97F04C79D0}"/>
                </a:ext>
              </a:extLst>
            </p:cNvPr>
            <p:cNvSpPr txBox="1"/>
            <p:nvPr/>
          </p:nvSpPr>
          <p:spPr>
            <a:xfrm>
              <a:off x="2003831" y="4593383"/>
              <a:ext cx="100380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13:30       15</a:t>
              </a:r>
              <a:r>
                <a:rPr lang="ko-KR" altLang="en-US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석</a:t>
              </a:r>
            </a:p>
          </p:txBody>
        </p:sp>
      </p:grpSp>
      <p:graphicFrame>
        <p:nvGraphicFramePr>
          <p:cNvPr id="4" name="표 5">
            <a:extLst>
              <a:ext uri="{FF2B5EF4-FFF2-40B4-BE49-F238E27FC236}">
                <a16:creationId xmlns:a16="http://schemas.microsoft.com/office/drawing/2014/main" id="{34AF339E-1FA3-4005-B2C9-3640685E9817}"/>
              </a:ext>
            </a:extLst>
          </p:cNvPr>
          <p:cNvGraphicFramePr>
            <a:graphicFrameLocks noGrp="1"/>
          </p:cNvGraphicFramePr>
          <p:nvPr/>
        </p:nvGraphicFramePr>
        <p:xfrm>
          <a:off x="3418979" y="3341796"/>
          <a:ext cx="4214060" cy="2194560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421406">
                  <a:extLst>
                    <a:ext uri="{9D8B030D-6E8A-4147-A177-3AD203B41FA5}">
                      <a16:colId xmlns:a16="http://schemas.microsoft.com/office/drawing/2014/main" val="594182338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2720633722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1280558126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3965030398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610042255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1838707425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3635483671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3886945445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2034630803"/>
                    </a:ext>
                  </a:extLst>
                </a:gridCol>
                <a:gridCol w="421406">
                  <a:extLst>
                    <a:ext uri="{9D8B030D-6E8A-4147-A177-3AD203B41FA5}">
                      <a16:colId xmlns:a16="http://schemas.microsoft.com/office/drawing/2014/main" val="4049007240"/>
                    </a:ext>
                  </a:extLst>
                </a:gridCol>
              </a:tblGrid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4911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789080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D8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FD8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5935665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76717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152739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679275"/>
                  </a:ext>
                </a:extLst>
              </a:tr>
              <a:tr h="264091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4872"/>
                  </a:ext>
                </a:extLst>
              </a:tr>
            </a:tbl>
          </a:graphicData>
        </a:graphic>
      </p:graphicFrame>
      <p:sp>
        <p:nvSpPr>
          <p:cNvPr id="61" name="직사각형 60">
            <a:extLst>
              <a:ext uri="{FF2B5EF4-FFF2-40B4-BE49-F238E27FC236}">
                <a16:creationId xmlns:a16="http://schemas.microsoft.com/office/drawing/2014/main" id="{F7F773A8-A4A8-4F33-9264-3102A457C039}"/>
              </a:ext>
            </a:extLst>
          </p:cNvPr>
          <p:cNvSpPr/>
          <p:nvPr/>
        </p:nvSpPr>
        <p:spPr>
          <a:xfrm>
            <a:off x="3278662" y="5262532"/>
            <a:ext cx="4621279" cy="504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F12892A5-BA61-4F87-B791-C63F32DD1F10}"/>
              </a:ext>
            </a:extLst>
          </p:cNvPr>
          <p:cNvSpPr txBox="1"/>
          <p:nvPr/>
        </p:nvSpPr>
        <p:spPr>
          <a:xfrm>
            <a:off x="3444171" y="3403597"/>
            <a:ext cx="3738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A-1</a:t>
            </a:r>
            <a:endParaRPr lang="ko-KR" altLang="en-US" sz="105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7860127-A721-49B6-9B9C-AF33E67E3D0A}"/>
              </a:ext>
            </a:extLst>
          </p:cNvPr>
          <p:cNvSpPr txBox="1"/>
          <p:nvPr/>
        </p:nvSpPr>
        <p:spPr>
          <a:xfrm>
            <a:off x="3850262" y="3403597"/>
            <a:ext cx="4010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A-2</a:t>
            </a:r>
            <a:endParaRPr lang="ko-KR" altLang="en-US" sz="105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16C1CC9-5EBD-471E-9FEB-33BEF60F2901}"/>
              </a:ext>
            </a:extLst>
          </p:cNvPr>
          <p:cNvSpPr txBox="1"/>
          <p:nvPr/>
        </p:nvSpPr>
        <p:spPr>
          <a:xfrm>
            <a:off x="4270081" y="3403597"/>
            <a:ext cx="4010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A-3</a:t>
            </a:r>
            <a:endParaRPr lang="ko-KR" altLang="en-US" sz="105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75CDB6C-303A-426E-8DB4-D7684D341709}"/>
              </a:ext>
            </a:extLst>
          </p:cNvPr>
          <p:cNvSpPr/>
          <p:nvPr/>
        </p:nvSpPr>
        <p:spPr>
          <a:xfrm>
            <a:off x="3418971" y="2997805"/>
            <a:ext cx="4214052" cy="231908"/>
          </a:xfrm>
          <a:prstGeom prst="rect">
            <a:avLst/>
          </a:prstGeom>
          <a:solidFill>
            <a:srgbClr val="D92318"/>
          </a:solidFill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98A4D5A-2BD3-435A-8730-DC5ED16095E7}"/>
              </a:ext>
            </a:extLst>
          </p:cNvPr>
          <p:cNvSpPr txBox="1"/>
          <p:nvPr/>
        </p:nvSpPr>
        <p:spPr>
          <a:xfrm>
            <a:off x="5140467" y="2982122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Screen</a:t>
            </a:r>
            <a:endParaRPr lang="ko-KR" altLang="en-US" sz="1050" b="1" dirty="0">
              <a:solidFill>
                <a:schemeClr val="bg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6AA646A-45D0-4D9C-86E7-B20134932457}"/>
              </a:ext>
            </a:extLst>
          </p:cNvPr>
          <p:cNvSpPr txBox="1"/>
          <p:nvPr/>
        </p:nvSpPr>
        <p:spPr>
          <a:xfrm>
            <a:off x="6720435" y="2560625"/>
            <a:ext cx="756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atin typeface="AlternateGothic2 BT" panose="020B0608020202050204" pitchFamily="34" charset="0"/>
                <a:ea typeface="배달의민족 한나체 Pro" panose="020B0600000101010101" pitchFamily="50" charset="-127"/>
              </a:rPr>
              <a:t>20,000</a:t>
            </a:r>
            <a:endParaRPr lang="ko-KR" altLang="en-US" sz="2000" dirty="0">
              <a:latin typeface="AlternateGothic2 BT" panose="020B0608020202050204" pitchFamily="34" charset="0"/>
              <a:ea typeface="배달의민족 한나체 Pro" panose="020B060000010101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16AD4D3-468D-4A47-BD13-1CB5C43213DD}"/>
              </a:ext>
            </a:extLst>
          </p:cNvPr>
          <p:cNvSpPr txBox="1"/>
          <p:nvPr/>
        </p:nvSpPr>
        <p:spPr>
          <a:xfrm>
            <a:off x="7321720" y="2616523"/>
            <a:ext cx="311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원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469A937-02C8-4535-8EE5-77A4E2DC2A4C}"/>
              </a:ext>
            </a:extLst>
          </p:cNvPr>
          <p:cNvSpPr txBox="1"/>
          <p:nvPr/>
        </p:nvSpPr>
        <p:spPr>
          <a:xfrm>
            <a:off x="6510365" y="2606791"/>
            <a:ext cx="336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총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9F0B50F-78DB-4EDD-8F62-32EBE1531DAA}"/>
              </a:ext>
            </a:extLst>
          </p:cNvPr>
          <p:cNvSpPr/>
          <p:nvPr/>
        </p:nvSpPr>
        <p:spPr>
          <a:xfrm>
            <a:off x="3412879" y="2457037"/>
            <a:ext cx="999638" cy="304489"/>
          </a:xfrm>
          <a:prstGeom prst="roundRect">
            <a:avLst>
              <a:gd name="adj" fmla="val 10661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5189B01-F5B2-4C9D-B068-41D79B032BEC}"/>
              </a:ext>
            </a:extLst>
          </p:cNvPr>
          <p:cNvSpPr txBox="1"/>
          <p:nvPr/>
        </p:nvSpPr>
        <p:spPr>
          <a:xfrm>
            <a:off x="3344203" y="2215950"/>
            <a:ext cx="6447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관람인원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686A578-B2BC-4495-BFD1-08CAF5284F19}"/>
              </a:ext>
            </a:extLst>
          </p:cNvPr>
          <p:cNvSpPr txBox="1"/>
          <p:nvPr/>
        </p:nvSpPr>
        <p:spPr>
          <a:xfrm>
            <a:off x="3781091" y="2477560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F82AF5C-3671-4031-A0AC-C5117276C72F}"/>
              </a:ext>
            </a:extLst>
          </p:cNvPr>
          <p:cNvSpPr txBox="1"/>
          <p:nvPr/>
        </p:nvSpPr>
        <p:spPr>
          <a:xfrm>
            <a:off x="4172148" y="2477560"/>
            <a:ext cx="2407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+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883F884-9F0F-4E99-869A-FFA3FCF5A610}"/>
              </a:ext>
            </a:extLst>
          </p:cNvPr>
          <p:cNvSpPr txBox="1"/>
          <p:nvPr/>
        </p:nvSpPr>
        <p:spPr>
          <a:xfrm>
            <a:off x="3415992" y="2477560"/>
            <a:ext cx="2407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A6181C1-FE8C-438B-A179-7DFF29D9D65F}"/>
              </a:ext>
            </a:extLst>
          </p:cNvPr>
          <p:cNvSpPr txBox="1"/>
          <p:nvPr/>
        </p:nvSpPr>
        <p:spPr>
          <a:xfrm>
            <a:off x="6784461" y="2408482"/>
            <a:ext cx="8386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10,000 x 2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41B0C8D0-2387-40DF-8B4A-9A39785949A7}"/>
              </a:ext>
            </a:extLst>
          </p:cNvPr>
          <p:cNvSpPr/>
          <p:nvPr/>
        </p:nvSpPr>
        <p:spPr>
          <a:xfrm>
            <a:off x="6989575" y="5017209"/>
            <a:ext cx="743003" cy="307778"/>
          </a:xfrm>
          <a:prstGeom prst="roundRect">
            <a:avLst>
              <a:gd name="adj" fmla="val 8151"/>
            </a:avLst>
          </a:prstGeom>
          <a:solidFill>
            <a:srgbClr val="D92318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F929E97-DCEB-4C1A-A675-A22505834E9E}"/>
              </a:ext>
            </a:extLst>
          </p:cNvPr>
          <p:cNvSpPr txBox="1"/>
          <p:nvPr/>
        </p:nvSpPr>
        <p:spPr>
          <a:xfrm>
            <a:off x="7145893" y="5044140"/>
            <a:ext cx="4171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</a:t>
            </a:r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7A3C7E25-7E83-4DEB-A809-79FB0A1BADED}"/>
              </a:ext>
            </a:extLst>
          </p:cNvPr>
          <p:cNvSpPr/>
          <p:nvPr/>
        </p:nvSpPr>
        <p:spPr>
          <a:xfrm>
            <a:off x="6225678" y="5017209"/>
            <a:ext cx="743003" cy="307778"/>
          </a:xfrm>
          <a:prstGeom prst="roundRect">
            <a:avLst>
              <a:gd name="adj" fmla="val 8151"/>
            </a:avLst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1F8C0E9-4486-4772-9B2F-4306D0C8D3A4}"/>
              </a:ext>
            </a:extLst>
          </p:cNvPr>
          <p:cNvSpPr txBox="1"/>
          <p:nvPr/>
        </p:nvSpPr>
        <p:spPr>
          <a:xfrm>
            <a:off x="6388409" y="5044140"/>
            <a:ext cx="4042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취소</a:t>
            </a: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A01FDBA5-F549-4B10-8F29-FED63105A610}"/>
              </a:ext>
            </a:extLst>
          </p:cNvPr>
          <p:cNvSpPr/>
          <p:nvPr/>
        </p:nvSpPr>
        <p:spPr>
          <a:xfrm>
            <a:off x="9630566" y="2572856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BF063B63-41A6-4148-BEF1-B7D9AFAEABF0}"/>
              </a:ext>
            </a:extLst>
          </p:cNvPr>
          <p:cNvSpPr txBox="1"/>
          <p:nvPr/>
        </p:nvSpPr>
        <p:spPr>
          <a:xfrm>
            <a:off x="9600694" y="2548482"/>
            <a:ext cx="2584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59CB911B-2DAD-4601-AF2B-CC59E90AE855}"/>
              </a:ext>
            </a:extLst>
          </p:cNvPr>
          <p:cNvSpPr txBox="1"/>
          <p:nvPr/>
        </p:nvSpPr>
        <p:spPr>
          <a:xfrm>
            <a:off x="9786014" y="2533093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취소 버튼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F1455B0-1230-4B38-B635-CDE098AC5C19}"/>
              </a:ext>
            </a:extLst>
          </p:cNvPr>
          <p:cNvSpPr txBox="1"/>
          <p:nvPr/>
        </p:nvSpPr>
        <p:spPr>
          <a:xfrm>
            <a:off x="9525965" y="2761405"/>
            <a:ext cx="17043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 정보 입력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Alert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제거</a:t>
            </a:r>
            <a:endParaRPr lang="ko-KR" altLang="en-US" sz="1100" b="0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937841BD-61E9-412E-B23C-4D939DCCC063}"/>
              </a:ext>
            </a:extLst>
          </p:cNvPr>
          <p:cNvSpPr/>
          <p:nvPr/>
        </p:nvSpPr>
        <p:spPr>
          <a:xfrm>
            <a:off x="9630566" y="3028477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FDEA152-7434-4E10-81D9-02016802A039}"/>
              </a:ext>
            </a:extLst>
          </p:cNvPr>
          <p:cNvSpPr txBox="1"/>
          <p:nvPr/>
        </p:nvSpPr>
        <p:spPr>
          <a:xfrm>
            <a:off x="9600694" y="3004103"/>
            <a:ext cx="2584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3667F87C-6DF7-4F77-B7D3-6B207B83017B}"/>
              </a:ext>
            </a:extLst>
          </p:cNvPr>
          <p:cNvSpPr txBox="1"/>
          <p:nvPr/>
        </p:nvSpPr>
        <p:spPr>
          <a:xfrm>
            <a:off x="9786014" y="2988714"/>
            <a:ext cx="7072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버튼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C68EFF47-48AC-469E-8C48-60DA7961DC9E}"/>
              </a:ext>
            </a:extLst>
          </p:cNvPr>
          <p:cNvSpPr txBox="1"/>
          <p:nvPr/>
        </p:nvSpPr>
        <p:spPr>
          <a:xfrm>
            <a:off x="9525965" y="3217026"/>
            <a:ext cx="24988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등록 기능 수행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성공 </a:t>
            </a:r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성공 </a:t>
            </a:r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Alert show -&gt;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예매 메인 화면</a:t>
            </a:r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  <a:endParaRPr lang="en-US" altLang="ko-KR" sz="1100" b="0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실패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실패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Alert show</a:t>
            </a:r>
            <a:endParaRPr lang="ko-KR" altLang="en-US" sz="1100" b="0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F77AB7-B078-4A24-ADB5-C7C2728C6F4C}"/>
              </a:ext>
            </a:extLst>
          </p:cNvPr>
          <p:cNvSpPr/>
          <p:nvPr/>
        </p:nvSpPr>
        <p:spPr>
          <a:xfrm>
            <a:off x="1353576" y="1718321"/>
            <a:ext cx="6889573" cy="404852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50C72F82-1EE8-44FB-9F2C-73A80B232C81}"/>
              </a:ext>
            </a:extLst>
          </p:cNvPr>
          <p:cNvSpPr/>
          <p:nvPr/>
        </p:nvSpPr>
        <p:spPr>
          <a:xfrm>
            <a:off x="3300646" y="3052463"/>
            <a:ext cx="3000645" cy="1625025"/>
          </a:xfrm>
          <a:prstGeom prst="roundRect">
            <a:avLst>
              <a:gd name="adj" fmla="val 5413"/>
            </a:avLst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9" name="Picture 2" descr="CGV 캐릭터 '파코니' 브랜드 이모티콘 제작 대행 | 허쉬위쉬">
            <a:extLst>
              <a:ext uri="{FF2B5EF4-FFF2-40B4-BE49-F238E27FC236}">
                <a16:creationId xmlns:a16="http://schemas.microsoft.com/office/drawing/2014/main" id="{7FDBB03B-48E2-43E8-ACB0-44982A33B3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80" t="-1" r="19778" b="29074"/>
          <a:stretch/>
        </p:blipFill>
        <p:spPr bwMode="auto">
          <a:xfrm>
            <a:off x="3390385" y="3124017"/>
            <a:ext cx="676114" cy="551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TextBox 92">
            <a:extLst>
              <a:ext uri="{FF2B5EF4-FFF2-40B4-BE49-F238E27FC236}">
                <a16:creationId xmlns:a16="http://schemas.microsoft.com/office/drawing/2014/main" id="{AE76A4B0-9D01-4BF8-A36D-FCA26FCF9D2C}"/>
              </a:ext>
            </a:extLst>
          </p:cNvPr>
          <p:cNvSpPr txBox="1"/>
          <p:nvPr/>
        </p:nvSpPr>
        <p:spPr>
          <a:xfrm>
            <a:off x="3912698" y="3392257"/>
            <a:ext cx="2377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휴대폰</a:t>
            </a:r>
            <a:r>
              <a:rPr lang="ko-KR" altLang="en-US" sz="1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번호를 입력해주세요</a:t>
            </a:r>
            <a:r>
              <a:rPr lang="en-US" altLang="ko-KR" sz="1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  <a:endParaRPr lang="ko-KR" altLang="en-US" sz="1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5261A04-8DE8-4A02-A210-06999644F999}"/>
              </a:ext>
            </a:extLst>
          </p:cNvPr>
          <p:cNvSpPr/>
          <p:nvPr/>
        </p:nvSpPr>
        <p:spPr>
          <a:xfrm>
            <a:off x="3469451" y="3798356"/>
            <a:ext cx="619879" cy="348860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사각형: 둥근 모서리 98">
            <a:extLst>
              <a:ext uri="{FF2B5EF4-FFF2-40B4-BE49-F238E27FC236}">
                <a16:creationId xmlns:a16="http://schemas.microsoft.com/office/drawing/2014/main" id="{31B3791D-3321-44E8-A695-8B41BB736D51}"/>
              </a:ext>
            </a:extLst>
          </p:cNvPr>
          <p:cNvSpPr/>
          <p:nvPr/>
        </p:nvSpPr>
        <p:spPr>
          <a:xfrm>
            <a:off x="4220919" y="3792596"/>
            <a:ext cx="873473" cy="348860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2F6A3E8C-5683-4C98-B84E-BDCC104C9653}"/>
              </a:ext>
            </a:extLst>
          </p:cNvPr>
          <p:cNvSpPr/>
          <p:nvPr/>
        </p:nvSpPr>
        <p:spPr>
          <a:xfrm>
            <a:off x="5225981" y="3792596"/>
            <a:ext cx="873473" cy="348860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B64200-9DA0-44C5-A096-84A87281D993}"/>
              </a:ext>
            </a:extLst>
          </p:cNvPr>
          <p:cNvSpPr txBox="1"/>
          <p:nvPr/>
        </p:nvSpPr>
        <p:spPr>
          <a:xfrm>
            <a:off x="4029574" y="3839232"/>
            <a:ext cx="2423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-</a:t>
            </a:r>
            <a:endParaRPr lang="ko-KR" altLang="en-US" sz="1100" b="1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69A8CB2D-A624-4EB3-B729-3450BB3E8B11}"/>
              </a:ext>
            </a:extLst>
          </p:cNvPr>
          <p:cNvSpPr txBox="1"/>
          <p:nvPr/>
        </p:nvSpPr>
        <p:spPr>
          <a:xfrm>
            <a:off x="5036523" y="3839232"/>
            <a:ext cx="2423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-</a:t>
            </a:r>
            <a:endParaRPr lang="ko-KR" altLang="en-US" sz="1100" b="1" dirty="0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99884CE1-D300-4EC3-80BC-9454B59BC9E6}"/>
              </a:ext>
            </a:extLst>
          </p:cNvPr>
          <p:cNvSpPr/>
          <p:nvPr/>
        </p:nvSpPr>
        <p:spPr>
          <a:xfrm flipV="1">
            <a:off x="3980627" y="3960861"/>
            <a:ext cx="73512" cy="53499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8CB1AC6C-43DF-4DF3-B905-9ABE91552635}"/>
              </a:ext>
            </a:extLst>
          </p:cNvPr>
          <p:cNvSpPr txBox="1"/>
          <p:nvPr/>
        </p:nvSpPr>
        <p:spPr>
          <a:xfrm>
            <a:off x="3563000" y="3832861"/>
            <a:ext cx="3994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010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FA3ADD43-E478-4CA4-B328-80D7C621AB62}"/>
              </a:ext>
            </a:extLst>
          </p:cNvPr>
          <p:cNvSpPr txBox="1"/>
          <p:nvPr/>
        </p:nvSpPr>
        <p:spPr>
          <a:xfrm>
            <a:off x="4425332" y="3825241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1234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6A2673B1-20C0-4009-851E-280A22BADB40}"/>
              </a:ext>
            </a:extLst>
          </p:cNvPr>
          <p:cNvSpPr txBox="1"/>
          <p:nvPr/>
        </p:nvSpPr>
        <p:spPr>
          <a:xfrm>
            <a:off x="5426114" y="3825241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1234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7290E004-9B0C-426A-95CD-DFCEA973DEBF}"/>
              </a:ext>
            </a:extLst>
          </p:cNvPr>
          <p:cNvSpPr/>
          <p:nvPr/>
        </p:nvSpPr>
        <p:spPr>
          <a:xfrm>
            <a:off x="5360162" y="4241338"/>
            <a:ext cx="743003" cy="307778"/>
          </a:xfrm>
          <a:prstGeom prst="roundRect">
            <a:avLst>
              <a:gd name="adj" fmla="val 8151"/>
            </a:avLst>
          </a:prstGeom>
          <a:solidFill>
            <a:srgbClr val="D92318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ED804E0A-DA31-41C6-B46D-BFB739AEB41A}"/>
              </a:ext>
            </a:extLst>
          </p:cNvPr>
          <p:cNvSpPr txBox="1"/>
          <p:nvPr/>
        </p:nvSpPr>
        <p:spPr>
          <a:xfrm>
            <a:off x="5516480" y="4268269"/>
            <a:ext cx="417102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</a:t>
            </a:r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6E934136-AD9A-42E9-9D4B-6DBE71A193B0}"/>
              </a:ext>
            </a:extLst>
          </p:cNvPr>
          <p:cNvSpPr/>
          <p:nvPr/>
        </p:nvSpPr>
        <p:spPr>
          <a:xfrm>
            <a:off x="4596265" y="4241338"/>
            <a:ext cx="743003" cy="307778"/>
          </a:xfrm>
          <a:prstGeom prst="roundRect">
            <a:avLst>
              <a:gd name="adj" fmla="val 8151"/>
            </a:avLst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4E0AD8F-D9D0-4C21-8D9F-1FC74748B383}"/>
              </a:ext>
            </a:extLst>
          </p:cNvPr>
          <p:cNvSpPr txBox="1"/>
          <p:nvPr/>
        </p:nvSpPr>
        <p:spPr>
          <a:xfrm>
            <a:off x="4758996" y="4268269"/>
            <a:ext cx="4042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취소</a:t>
            </a: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78CC3B62-A716-48EC-AB85-AF19EA274CD7}"/>
              </a:ext>
            </a:extLst>
          </p:cNvPr>
          <p:cNvSpPr/>
          <p:nvPr/>
        </p:nvSpPr>
        <p:spPr>
          <a:xfrm>
            <a:off x="3438873" y="3712479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716D87D2-8F1D-4D1B-8C4E-ACD38F213C08}"/>
              </a:ext>
            </a:extLst>
          </p:cNvPr>
          <p:cNvSpPr txBox="1"/>
          <p:nvPr/>
        </p:nvSpPr>
        <p:spPr>
          <a:xfrm>
            <a:off x="3418755" y="3690116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BDDE771E-2C7C-4050-8166-79234662A364}"/>
              </a:ext>
            </a:extLst>
          </p:cNvPr>
          <p:cNvSpPr/>
          <p:nvPr/>
        </p:nvSpPr>
        <p:spPr>
          <a:xfrm>
            <a:off x="4376115" y="4252735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E47C3319-9942-4427-801D-14FF275AFB53}"/>
              </a:ext>
            </a:extLst>
          </p:cNvPr>
          <p:cNvSpPr txBox="1"/>
          <p:nvPr/>
        </p:nvSpPr>
        <p:spPr>
          <a:xfrm>
            <a:off x="4346243" y="4228361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5412FE7D-89F1-487F-87C5-11AD93600407}"/>
              </a:ext>
            </a:extLst>
          </p:cNvPr>
          <p:cNvSpPr/>
          <p:nvPr/>
        </p:nvSpPr>
        <p:spPr>
          <a:xfrm>
            <a:off x="5372169" y="4015899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035A5909-3143-43E1-ABCC-D48230D6D99A}"/>
              </a:ext>
            </a:extLst>
          </p:cNvPr>
          <p:cNvSpPr txBox="1"/>
          <p:nvPr/>
        </p:nvSpPr>
        <p:spPr>
          <a:xfrm>
            <a:off x="5342297" y="3991525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97992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6218C40-CD41-4500-8CC6-C972269CB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67186"/>
              </p:ext>
            </p:extLst>
          </p:nvPr>
        </p:nvGraphicFramePr>
        <p:xfrm>
          <a:off x="167190" y="187231"/>
          <a:ext cx="1185762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552">
                  <a:extLst>
                    <a:ext uri="{9D8B030D-6E8A-4147-A177-3AD203B41FA5}">
                      <a16:colId xmlns:a16="http://schemas.microsoft.com/office/drawing/2014/main" val="823112055"/>
                    </a:ext>
                  </a:extLst>
                </a:gridCol>
                <a:gridCol w="3966258">
                  <a:extLst>
                    <a:ext uri="{9D8B030D-6E8A-4147-A177-3AD203B41FA5}">
                      <a16:colId xmlns:a16="http://schemas.microsoft.com/office/drawing/2014/main" val="2599491862"/>
                    </a:ext>
                  </a:extLst>
                </a:gridCol>
                <a:gridCol w="1786359">
                  <a:extLst>
                    <a:ext uri="{9D8B030D-6E8A-4147-A177-3AD203B41FA5}">
                      <a16:colId xmlns:a16="http://schemas.microsoft.com/office/drawing/2014/main" val="3385441336"/>
                    </a:ext>
                  </a:extLst>
                </a:gridCol>
                <a:gridCol w="4142451">
                  <a:extLst>
                    <a:ext uri="{9D8B030D-6E8A-4147-A177-3AD203B41FA5}">
                      <a16:colId xmlns:a16="http://schemas.microsoft.com/office/drawing/2014/main" val="2789318965"/>
                    </a:ext>
                  </a:extLst>
                </a:gridCol>
              </a:tblGrid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페이지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예매 완료 </a:t>
                      </a: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&amp; </a:t>
                      </a:r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확인 화면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2021.04.20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303960"/>
                  </a:ext>
                </a:extLst>
              </a:tr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예매 완료 정보 확인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진 연주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4912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09C6C5A-D3C2-426F-B202-C75EAD480694}"/>
              </a:ext>
            </a:extLst>
          </p:cNvPr>
          <p:cNvSpPr/>
          <p:nvPr/>
        </p:nvSpPr>
        <p:spPr>
          <a:xfrm>
            <a:off x="9525965" y="833378"/>
            <a:ext cx="2498845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1D5584-7B46-4FE4-B52B-3E67213AFD13}"/>
              </a:ext>
            </a:extLst>
          </p:cNvPr>
          <p:cNvSpPr/>
          <p:nvPr/>
        </p:nvSpPr>
        <p:spPr>
          <a:xfrm>
            <a:off x="167190" y="833378"/>
            <a:ext cx="9254602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1F53F0-1DEC-48B5-BF0A-74E30C664483}"/>
              </a:ext>
            </a:extLst>
          </p:cNvPr>
          <p:cNvSpPr/>
          <p:nvPr/>
        </p:nvSpPr>
        <p:spPr>
          <a:xfrm>
            <a:off x="9698941" y="972273"/>
            <a:ext cx="2152892" cy="370390"/>
          </a:xfrm>
          <a:prstGeom prst="roundRect">
            <a:avLst>
              <a:gd name="adj" fmla="val 7066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76200" dist="38100" dir="234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EBE22A-E53F-445D-8064-362BADED8896}"/>
              </a:ext>
            </a:extLst>
          </p:cNvPr>
          <p:cNvSpPr txBox="1"/>
          <p:nvPr/>
        </p:nvSpPr>
        <p:spPr>
          <a:xfrm>
            <a:off x="10557218" y="1018968"/>
            <a:ext cx="436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D529DC-9B0E-4A3D-9DF0-76A11F2492AC}"/>
              </a:ext>
            </a:extLst>
          </p:cNvPr>
          <p:cNvSpPr/>
          <p:nvPr/>
        </p:nvSpPr>
        <p:spPr>
          <a:xfrm>
            <a:off x="1353576" y="1718321"/>
            <a:ext cx="6894787" cy="406750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44B01E4-86E4-4AC8-AB18-8AABD8EC25E5}"/>
              </a:ext>
            </a:extLst>
          </p:cNvPr>
          <p:cNvSpPr/>
          <p:nvPr/>
        </p:nvSpPr>
        <p:spPr>
          <a:xfrm>
            <a:off x="9620812" y="1842736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888A98-5A1F-4306-A5A4-BDEEEA7A1A33}"/>
              </a:ext>
            </a:extLst>
          </p:cNvPr>
          <p:cNvSpPr txBox="1"/>
          <p:nvPr/>
        </p:nvSpPr>
        <p:spPr>
          <a:xfrm>
            <a:off x="9600694" y="1820373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9067B94-5AC9-42F5-9FED-48A41D34866C}"/>
              </a:ext>
            </a:extLst>
          </p:cNvPr>
          <p:cNvCxnSpPr/>
          <p:nvPr/>
        </p:nvCxnSpPr>
        <p:spPr>
          <a:xfrm>
            <a:off x="9585960" y="1473200"/>
            <a:ext cx="2311400" cy="0"/>
          </a:xfrm>
          <a:prstGeom prst="line">
            <a:avLst/>
          </a:prstGeom>
          <a:ln w="12700">
            <a:solidFill>
              <a:srgbClr val="82828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F688A-A4D4-4D48-BA01-968B57E4AB78}"/>
              </a:ext>
            </a:extLst>
          </p:cNvPr>
          <p:cNvSpPr txBox="1"/>
          <p:nvPr/>
        </p:nvSpPr>
        <p:spPr>
          <a:xfrm>
            <a:off x="9786014" y="1804984"/>
            <a:ext cx="979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취소 버튼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69CC27-0E0B-40AE-8BD9-9225E888E8C1}"/>
              </a:ext>
            </a:extLst>
          </p:cNvPr>
          <p:cNvSpPr txBox="1"/>
          <p:nvPr/>
        </p:nvSpPr>
        <p:spPr>
          <a:xfrm>
            <a:off x="9525965" y="2051205"/>
            <a:ext cx="24577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취소 기능 수행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성공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성공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Alert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창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‘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예매 메인 화면</a:t>
            </a:r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실패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실패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Alert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창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show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7E348E1-2468-4878-9769-DA40E703EB37}"/>
              </a:ext>
            </a:extLst>
          </p:cNvPr>
          <p:cNvSpPr/>
          <p:nvPr/>
        </p:nvSpPr>
        <p:spPr>
          <a:xfrm>
            <a:off x="9630566" y="2869245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D8274F8-FE43-4F5E-B569-428F9F13E972}"/>
              </a:ext>
            </a:extLst>
          </p:cNvPr>
          <p:cNvSpPr txBox="1"/>
          <p:nvPr/>
        </p:nvSpPr>
        <p:spPr>
          <a:xfrm>
            <a:off x="9600694" y="2844871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4026D3-F4E4-48CA-B4AF-C014F187CC36}"/>
              </a:ext>
            </a:extLst>
          </p:cNvPr>
          <p:cNvSpPr txBox="1"/>
          <p:nvPr/>
        </p:nvSpPr>
        <p:spPr>
          <a:xfrm>
            <a:off x="9786014" y="2829482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확인 버튼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900635-1D62-40E3-8C57-3A1D656E9B78}"/>
              </a:ext>
            </a:extLst>
          </p:cNvPr>
          <p:cNvSpPr txBox="1"/>
          <p:nvPr/>
        </p:nvSpPr>
        <p:spPr>
          <a:xfrm>
            <a:off x="9525965" y="3061390"/>
            <a:ext cx="18485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 예매 메인 화면</a:t>
            </a:r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9C7158A-059E-4821-AB9B-071B34AFAFC0}"/>
              </a:ext>
            </a:extLst>
          </p:cNvPr>
          <p:cNvSpPr txBox="1"/>
          <p:nvPr/>
        </p:nvSpPr>
        <p:spPr>
          <a:xfrm>
            <a:off x="9525965" y="1542998"/>
            <a:ext cx="24988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예매한 정보를 화면에 출력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B320297C-5DCB-49B7-8151-A7A56682953F}"/>
              </a:ext>
            </a:extLst>
          </p:cNvPr>
          <p:cNvCxnSpPr>
            <a:cxnSpLocks/>
          </p:cNvCxnSpPr>
          <p:nvPr/>
        </p:nvCxnSpPr>
        <p:spPr>
          <a:xfrm>
            <a:off x="3257430" y="2280510"/>
            <a:ext cx="0" cy="3045870"/>
          </a:xfrm>
          <a:prstGeom prst="line">
            <a:avLst/>
          </a:prstGeom>
          <a:ln w="19050">
            <a:solidFill>
              <a:srgbClr val="D9231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6804A66-D3B2-4E4A-B4B6-773903A9F72C}"/>
              </a:ext>
            </a:extLst>
          </p:cNvPr>
          <p:cNvSpPr/>
          <p:nvPr/>
        </p:nvSpPr>
        <p:spPr>
          <a:xfrm>
            <a:off x="2097617" y="2589431"/>
            <a:ext cx="1138920" cy="2515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872E971-2B01-41C8-B0D1-B9BDB1356241}"/>
              </a:ext>
            </a:extLst>
          </p:cNvPr>
          <p:cNvGrpSpPr/>
          <p:nvPr/>
        </p:nvGrpSpPr>
        <p:grpSpPr>
          <a:xfrm>
            <a:off x="2036314" y="3262279"/>
            <a:ext cx="1262103" cy="1321202"/>
            <a:chOff x="2770208" y="2965178"/>
            <a:chExt cx="1262103" cy="1321202"/>
          </a:xfrm>
        </p:grpSpPr>
        <p:pic>
          <p:nvPicPr>
            <p:cNvPr id="55" name="Picture 2" descr="CGV 캐릭터 '파코니' 브랜드 이모티콘 제작 대행 | 허쉬위쉬">
              <a:extLst>
                <a:ext uri="{FF2B5EF4-FFF2-40B4-BE49-F238E27FC236}">
                  <a16:creationId xmlns:a16="http://schemas.microsoft.com/office/drawing/2014/main" id="{E112F45E-B7A0-4A55-8FD2-DCC55FE148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29074"/>
            <a:stretch/>
          </p:blipFill>
          <p:spPr bwMode="auto">
            <a:xfrm>
              <a:off x="2770208" y="2965178"/>
              <a:ext cx="1262103" cy="584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A1C1DE-02B9-4396-918B-AE53A711F08A}"/>
                </a:ext>
              </a:extLst>
            </p:cNvPr>
            <p:cNvSpPr txBox="1"/>
            <p:nvPr/>
          </p:nvSpPr>
          <p:spPr>
            <a:xfrm>
              <a:off x="2886247" y="3701605"/>
              <a:ext cx="10123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rgbClr val="C00000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TGV</a:t>
              </a:r>
              <a:endParaRPr lang="ko-KR" altLang="en-US" sz="3200" dirty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20CFC62-7450-44DC-9608-9DF1A73608D5}"/>
                </a:ext>
              </a:extLst>
            </p:cNvPr>
            <p:cNvSpPr txBox="1"/>
            <p:nvPr/>
          </p:nvSpPr>
          <p:spPr>
            <a:xfrm>
              <a:off x="2886247" y="3600502"/>
              <a:ext cx="992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영화의 모든 것</a:t>
              </a: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8D588827-C023-43A6-8189-256D1C9A3A7B}"/>
              </a:ext>
            </a:extLst>
          </p:cNvPr>
          <p:cNvSpPr txBox="1"/>
          <p:nvPr/>
        </p:nvSpPr>
        <p:spPr>
          <a:xfrm>
            <a:off x="2184660" y="2684122"/>
            <a:ext cx="963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예매 </a:t>
            </a:r>
            <a:r>
              <a:rPr lang="ko-KR" altLang="en-US" sz="1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완료</a:t>
            </a:r>
          </a:p>
        </p:txBody>
      </p:sp>
      <p:pic>
        <p:nvPicPr>
          <p:cNvPr id="64" name="Picture 4" descr="Avengers: Endgame (2019) - IMDb">
            <a:extLst>
              <a:ext uri="{FF2B5EF4-FFF2-40B4-BE49-F238E27FC236}">
                <a16:creationId xmlns:a16="http://schemas.microsoft.com/office/drawing/2014/main" id="{DAE7B447-E0E6-4F0F-830D-05B139F282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835"/>
          <a:stretch/>
        </p:blipFill>
        <p:spPr bwMode="auto">
          <a:xfrm>
            <a:off x="3517480" y="2328161"/>
            <a:ext cx="1201847" cy="165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3D218159-45D7-4F65-B0E8-CCFBBCEF31F4}"/>
              </a:ext>
            </a:extLst>
          </p:cNvPr>
          <p:cNvSpPr txBox="1"/>
          <p:nvPr/>
        </p:nvSpPr>
        <p:spPr>
          <a:xfrm>
            <a:off x="4744468" y="2309521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영웅</a:t>
            </a: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32F2FE11-97F1-4D56-AC82-4E86E4E92C17}"/>
              </a:ext>
            </a:extLst>
          </p:cNvPr>
          <p:cNvGrpSpPr/>
          <p:nvPr/>
        </p:nvGrpSpPr>
        <p:grpSpPr>
          <a:xfrm>
            <a:off x="4790792" y="2614281"/>
            <a:ext cx="1131241" cy="357922"/>
            <a:chOff x="1941313" y="4541380"/>
            <a:chExt cx="1131241" cy="357922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2FA4925D-9F4B-4A61-A931-974BCF810D3E}"/>
                </a:ext>
              </a:extLst>
            </p:cNvPr>
            <p:cNvSpPr/>
            <p:nvPr/>
          </p:nvSpPr>
          <p:spPr>
            <a:xfrm>
              <a:off x="1948931" y="4541380"/>
              <a:ext cx="1123623" cy="357922"/>
            </a:xfrm>
            <a:prstGeom prst="roundRect">
              <a:avLst>
                <a:gd name="adj" fmla="val 8151"/>
              </a:avLst>
            </a:prstGeom>
            <a:solidFill>
              <a:schemeClr val="bg1"/>
            </a:solidFill>
            <a:ln w="9525"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D12453C4-051F-46A4-8D48-F5B7142EA58C}"/>
                </a:ext>
              </a:extLst>
            </p:cNvPr>
            <p:cNvSpPr txBox="1"/>
            <p:nvPr/>
          </p:nvSpPr>
          <p:spPr>
            <a:xfrm>
              <a:off x="1941313" y="4593383"/>
              <a:ext cx="112883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2</a:t>
              </a:r>
              <a:r>
                <a:rPr lang="ko-KR" altLang="en-US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관           </a:t>
              </a:r>
              <a:r>
                <a:rPr lang="en-US" altLang="ko-KR" sz="105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13:30</a:t>
              </a:r>
              <a:endParaRPr lang="ko-KR" altLang="en-US" sz="105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4EF731E4-526E-40D6-9390-639A9B268374}"/>
              </a:ext>
            </a:extLst>
          </p:cNvPr>
          <p:cNvSpPr txBox="1"/>
          <p:nvPr/>
        </p:nvSpPr>
        <p:spPr>
          <a:xfrm>
            <a:off x="6762224" y="3082852"/>
            <a:ext cx="7104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10,000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원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48ACF6-2C93-440D-83FB-F6AD7F66E8A5}"/>
              </a:ext>
            </a:extLst>
          </p:cNvPr>
          <p:cNvSpPr txBox="1"/>
          <p:nvPr/>
        </p:nvSpPr>
        <p:spPr>
          <a:xfrm>
            <a:off x="4823976" y="3082852"/>
            <a:ext cx="4235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7233050-073D-4F91-AD26-70260A8EC224}"/>
              </a:ext>
            </a:extLst>
          </p:cNvPr>
          <p:cNvSpPr txBox="1"/>
          <p:nvPr/>
        </p:nvSpPr>
        <p:spPr>
          <a:xfrm>
            <a:off x="7087633" y="3372223"/>
            <a:ext cx="3850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명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1B5BE3A-7A7C-45FE-8A99-DEED9D269A9F}"/>
              </a:ext>
            </a:extLst>
          </p:cNvPr>
          <p:cNvSpPr txBox="1"/>
          <p:nvPr/>
        </p:nvSpPr>
        <p:spPr>
          <a:xfrm>
            <a:off x="4823976" y="3372223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관람 인원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E4021AA-980C-4A02-865F-677F0BB45D06}"/>
              </a:ext>
            </a:extLst>
          </p:cNvPr>
          <p:cNvCxnSpPr/>
          <p:nvPr/>
        </p:nvCxnSpPr>
        <p:spPr>
          <a:xfrm>
            <a:off x="4790792" y="3664407"/>
            <a:ext cx="2674265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D4D6C37-E68A-444F-9C75-DF7AEBD6787E}"/>
              </a:ext>
            </a:extLst>
          </p:cNvPr>
          <p:cNvSpPr txBox="1"/>
          <p:nvPr/>
        </p:nvSpPr>
        <p:spPr>
          <a:xfrm>
            <a:off x="6752579" y="3677367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AlternateGothic2 BT" panose="020B0608020202050204" pitchFamily="34" charset="0"/>
                <a:ea typeface="배달의민족 한나체 Pro" panose="020B0600000101010101" pitchFamily="50" charset="-127"/>
              </a:rPr>
              <a:t>20,000</a:t>
            </a:r>
            <a:endParaRPr lang="ko-KR" altLang="en-US" sz="1400" dirty="0">
              <a:latin typeface="AlternateGothic2 BT" panose="020B0608020202050204" pitchFamily="34" charset="0"/>
              <a:ea typeface="배달의민족 한나체 Pro" panose="020B0600000101010101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37E91EA-C703-4613-904E-963A47E3C97D}"/>
              </a:ext>
            </a:extLst>
          </p:cNvPr>
          <p:cNvSpPr txBox="1"/>
          <p:nvPr/>
        </p:nvSpPr>
        <p:spPr>
          <a:xfrm>
            <a:off x="7188326" y="3677367"/>
            <a:ext cx="311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원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BAF0050-BAEB-4024-AE16-4D685C9F2A8D}"/>
              </a:ext>
            </a:extLst>
          </p:cNvPr>
          <p:cNvSpPr txBox="1"/>
          <p:nvPr/>
        </p:nvSpPr>
        <p:spPr>
          <a:xfrm>
            <a:off x="6568632" y="3683556"/>
            <a:ext cx="3129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총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3A28EDF-8FFF-423C-A2B0-2050542DC3E2}"/>
              </a:ext>
            </a:extLst>
          </p:cNvPr>
          <p:cNvSpPr txBox="1"/>
          <p:nvPr/>
        </p:nvSpPr>
        <p:spPr>
          <a:xfrm>
            <a:off x="3430394" y="4035309"/>
            <a:ext cx="6976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좌석 정보</a:t>
            </a:r>
          </a:p>
        </p:txBody>
      </p: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0A5A4195-56C4-4270-906E-16F3B4C4F9A8}"/>
              </a:ext>
            </a:extLst>
          </p:cNvPr>
          <p:cNvSpPr/>
          <p:nvPr/>
        </p:nvSpPr>
        <p:spPr>
          <a:xfrm>
            <a:off x="3438013" y="4314986"/>
            <a:ext cx="542566" cy="357922"/>
          </a:xfrm>
          <a:prstGeom prst="roundRect">
            <a:avLst>
              <a:gd name="adj" fmla="val 8151"/>
            </a:avLst>
          </a:prstGeom>
          <a:solidFill>
            <a:schemeClr val="bg1"/>
          </a:solidFill>
          <a:ln w="9525"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E3CA301-EC36-4713-B487-19AEA144AFA7}"/>
              </a:ext>
            </a:extLst>
          </p:cNvPr>
          <p:cNvSpPr txBox="1"/>
          <p:nvPr/>
        </p:nvSpPr>
        <p:spPr>
          <a:xfrm>
            <a:off x="3507060" y="4366989"/>
            <a:ext cx="3946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C-8</a:t>
            </a:r>
            <a:endParaRPr lang="ko-KR" altLang="en-US" sz="105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91249425-6A78-4641-8805-1C7B9DBFD940}"/>
              </a:ext>
            </a:extLst>
          </p:cNvPr>
          <p:cNvSpPr/>
          <p:nvPr/>
        </p:nvSpPr>
        <p:spPr>
          <a:xfrm>
            <a:off x="4060046" y="4314986"/>
            <a:ext cx="542566" cy="357922"/>
          </a:xfrm>
          <a:prstGeom prst="roundRect">
            <a:avLst>
              <a:gd name="adj" fmla="val 8151"/>
            </a:avLst>
          </a:prstGeom>
          <a:solidFill>
            <a:schemeClr val="bg1"/>
          </a:solidFill>
          <a:ln w="9525"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7F01946-EFAD-4605-8E13-40668D6DCC0A}"/>
              </a:ext>
            </a:extLst>
          </p:cNvPr>
          <p:cNvSpPr txBox="1"/>
          <p:nvPr/>
        </p:nvSpPr>
        <p:spPr>
          <a:xfrm>
            <a:off x="4130696" y="4366989"/>
            <a:ext cx="3914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C-9</a:t>
            </a:r>
            <a:endParaRPr lang="ko-KR" altLang="en-US" sz="105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6AE27887-5C76-4432-BA75-2F5C93DD7BD2}"/>
              </a:ext>
            </a:extLst>
          </p:cNvPr>
          <p:cNvSpPr/>
          <p:nvPr/>
        </p:nvSpPr>
        <p:spPr>
          <a:xfrm>
            <a:off x="6752579" y="4919963"/>
            <a:ext cx="743003" cy="307778"/>
          </a:xfrm>
          <a:prstGeom prst="roundRect">
            <a:avLst>
              <a:gd name="adj" fmla="val 8151"/>
            </a:avLst>
          </a:prstGeom>
          <a:solidFill>
            <a:srgbClr val="D92318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EE77857-DDB2-4622-B80D-4D915A8FE117}"/>
              </a:ext>
            </a:extLst>
          </p:cNvPr>
          <p:cNvSpPr txBox="1"/>
          <p:nvPr/>
        </p:nvSpPr>
        <p:spPr>
          <a:xfrm>
            <a:off x="6909699" y="4946894"/>
            <a:ext cx="415499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확인</a:t>
            </a: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40CB43AE-92FC-4223-ADC9-46F418646A91}"/>
              </a:ext>
            </a:extLst>
          </p:cNvPr>
          <p:cNvSpPr/>
          <p:nvPr/>
        </p:nvSpPr>
        <p:spPr>
          <a:xfrm>
            <a:off x="5988682" y="4919963"/>
            <a:ext cx="743003" cy="307778"/>
          </a:xfrm>
          <a:prstGeom prst="roundRect">
            <a:avLst>
              <a:gd name="adj" fmla="val 8151"/>
            </a:avLst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A7571C1-4CC3-4404-9EAE-572DF6D62DF5}"/>
              </a:ext>
            </a:extLst>
          </p:cNvPr>
          <p:cNvSpPr txBox="1"/>
          <p:nvPr/>
        </p:nvSpPr>
        <p:spPr>
          <a:xfrm>
            <a:off x="6014356" y="4946894"/>
            <a:ext cx="67839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취소</a:t>
            </a: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190C6F13-506C-4EBE-88AC-E525B13E842D}"/>
              </a:ext>
            </a:extLst>
          </p:cNvPr>
          <p:cNvSpPr/>
          <p:nvPr/>
        </p:nvSpPr>
        <p:spPr>
          <a:xfrm>
            <a:off x="6002946" y="4698029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46BE999-7A96-448C-8D62-DE27904B0413}"/>
              </a:ext>
            </a:extLst>
          </p:cNvPr>
          <p:cNvSpPr txBox="1"/>
          <p:nvPr/>
        </p:nvSpPr>
        <p:spPr>
          <a:xfrm>
            <a:off x="5982828" y="4675666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8949F058-3539-4E9B-92A0-3654818610F1}"/>
              </a:ext>
            </a:extLst>
          </p:cNvPr>
          <p:cNvSpPr/>
          <p:nvPr/>
        </p:nvSpPr>
        <p:spPr>
          <a:xfrm>
            <a:off x="6751803" y="4698029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470C463A-4DD9-4E20-B62D-7BD2C1B8AA0C}"/>
              </a:ext>
            </a:extLst>
          </p:cNvPr>
          <p:cNvSpPr txBox="1"/>
          <p:nvPr/>
        </p:nvSpPr>
        <p:spPr>
          <a:xfrm>
            <a:off x="6724065" y="4675666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9567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6218C40-CD41-4500-8CC6-C972269CB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302178"/>
              </p:ext>
            </p:extLst>
          </p:nvPr>
        </p:nvGraphicFramePr>
        <p:xfrm>
          <a:off x="167190" y="187231"/>
          <a:ext cx="1185762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552">
                  <a:extLst>
                    <a:ext uri="{9D8B030D-6E8A-4147-A177-3AD203B41FA5}">
                      <a16:colId xmlns:a16="http://schemas.microsoft.com/office/drawing/2014/main" val="823112055"/>
                    </a:ext>
                  </a:extLst>
                </a:gridCol>
                <a:gridCol w="3966258">
                  <a:extLst>
                    <a:ext uri="{9D8B030D-6E8A-4147-A177-3AD203B41FA5}">
                      <a16:colId xmlns:a16="http://schemas.microsoft.com/office/drawing/2014/main" val="2599491862"/>
                    </a:ext>
                  </a:extLst>
                </a:gridCol>
                <a:gridCol w="1786359">
                  <a:extLst>
                    <a:ext uri="{9D8B030D-6E8A-4147-A177-3AD203B41FA5}">
                      <a16:colId xmlns:a16="http://schemas.microsoft.com/office/drawing/2014/main" val="3385441336"/>
                    </a:ext>
                  </a:extLst>
                </a:gridCol>
                <a:gridCol w="4142451">
                  <a:extLst>
                    <a:ext uri="{9D8B030D-6E8A-4147-A177-3AD203B41FA5}">
                      <a16:colId xmlns:a16="http://schemas.microsoft.com/office/drawing/2014/main" val="2789318965"/>
                    </a:ext>
                  </a:extLst>
                </a:gridCol>
              </a:tblGrid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페이지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예매 확인 로그인 화면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2021.04.20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303960"/>
                  </a:ext>
                </a:extLst>
              </a:tr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예매 내역을 확인하기 위해 사용자 정보 입력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진 연주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4912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09C6C5A-D3C2-426F-B202-C75EAD480694}"/>
              </a:ext>
            </a:extLst>
          </p:cNvPr>
          <p:cNvSpPr/>
          <p:nvPr/>
        </p:nvSpPr>
        <p:spPr>
          <a:xfrm>
            <a:off x="9525965" y="833378"/>
            <a:ext cx="2498845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1D5584-7B46-4FE4-B52B-3E67213AFD13}"/>
              </a:ext>
            </a:extLst>
          </p:cNvPr>
          <p:cNvSpPr/>
          <p:nvPr/>
        </p:nvSpPr>
        <p:spPr>
          <a:xfrm>
            <a:off x="167190" y="833378"/>
            <a:ext cx="9254602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1F53F0-1DEC-48B5-BF0A-74E30C664483}"/>
              </a:ext>
            </a:extLst>
          </p:cNvPr>
          <p:cNvSpPr/>
          <p:nvPr/>
        </p:nvSpPr>
        <p:spPr>
          <a:xfrm>
            <a:off x="9698941" y="972273"/>
            <a:ext cx="2152892" cy="370390"/>
          </a:xfrm>
          <a:prstGeom prst="roundRect">
            <a:avLst>
              <a:gd name="adj" fmla="val 7066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76200" dist="38100" dir="234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EBE22A-E53F-445D-8064-362BADED8896}"/>
              </a:ext>
            </a:extLst>
          </p:cNvPr>
          <p:cNvSpPr txBox="1"/>
          <p:nvPr/>
        </p:nvSpPr>
        <p:spPr>
          <a:xfrm>
            <a:off x="10557218" y="1018968"/>
            <a:ext cx="436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D529DC-9B0E-4A3D-9DF0-76A11F2492AC}"/>
              </a:ext>
            </a:extLst>
          </p:cNvPr>
          <p:cNvSpPr/>
          <p:nvPr/>
        </p:nvSpPr>
        <p:spPr>
          <a:xfrm>
            <a:off x="1353576" y="1718321"/>
            <a:ext cx="6894787" cy="4067504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796BF49-EF2C-4D5F-AF61-9162C5393E44}"/>
              </a:ext>
            </a:extLst>
          </p:cNvPr>
          <p:cNvSpPr/>
          <p:nvPr/>
        </p:nvSpPr>
        <p:spPr>
          <a:xfrm>
            <a:off x="3378680" y="3411712"/>
            <a:ext cx="2831620" cy="1021081"/>
          </a:xfrm>
          <a:prstGeom prst="roundRect">
            <a:avLst>
              <a:gd name="adj" fmla="val 3672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Picture 2" descr="CGV 캐릭터 '파코니' 브랜드 이모티콘 제작 대행 | 허쉬위쉬">
            <a:extLst>
              <a:ext uri="{FF2B5EF4-FFF2-40B4-BE49-F238E27FC236}">
                <a16:creationId xmlns:a16="http://schemas.microsoft.com/office/drawing/2014/main" id="{C10937AE-2E4F-4D3C-9B93-99C2F60FF5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9074"/>
          <a:stretch/>
        </p:blipFill>
        <p:spPr bwMode="auto">
          <a:xfrm>
            <a:off x="3224402" y="2796605"/>
            <a:ext cx="1189455" cy="551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88DBBFB-AFDD-42AB-956C-2A8727847ED1}"/>
              </a:ext>
            </a:extLst>
          </p:cNvPr>
          <p:cNvSpPr txBox="1"/>
          <p:nvPr/>
        </p:nvSpPr>
        <p:spPr>
          <a:xfrm>
            <a:off x="4005163" y="3064318"/>
            <a:ext cx="2377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휴대폰</a:t>
            </a:r>
            <a:r>
              <a:rPr lang="ko-KR" altLang="en-US" sz="1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번호를 입력해주세요</a:t>
            </a:r>
            <a:r>
              <a:rPr lang="en-US" altLang="ko-KR" sz="1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</a:t>
            </a:r>
            <a:endParaRPr lang="ko-KR" altLang="en-US" sz="1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EA76422-D922-45DD-B5FB-85F347A7E10B}"/>
              </a:ext>
            </a:extLst>
          </p:cNvPr>
          <p:cNvSpPr txBox="1"/>
          <p:nvPr/>
        </p:nvSpPr>
        <p:spPr>
          <a:xfrm>
            <a:off x="4089031" y="2930422"/>
            <a:ext cx="23774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예매할 때 입력한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D47D2F41-86CB-49AF-A3AF-C16C4419405B}"/>
              </a:ext>
            </a:extLst>
          </p:cNvPr>
          <p:cNvSpPr/>
          <p:nvPr/>
        </p:nvSpPr>
        <p:spPr>
          <a:xfrm>
            <a:off x="3465997" y="3552853"/>
            <a:ext cx="619879" cy="348860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2CCABCF4-CE32-4632-94A0-1B3627DB47F9}"/>
              </a:ext>
            </a:extLst>
          </p:cNvPr>
          <p:cNvSpPr/>
          <p:nvPr/>
        </p:nvSpPr>
        <p:spPr>
          <a:xfrm>
            <a:off x="4217465" y="3547093"/>
            <a:ext cx="873473" cy="348860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A00C6CF0-6F60-4FCB-A18F-EE6156889B97}"/>
              </a:ext>
            </a:extLst>
          </p:cNvPr>
          <p:cNvSpPr/>
          <p:nvPr/>
        </p:nvSpPr>
        <p:spPr>
          <a:xfrm>
            <a:off x="5222527" y="3547093"/>
            <a:ext cx="873473" cy="348860"/>
          </a:xfrm>
          <a:prstGeom prst="roundRect">
            <a:avLst/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167E02-F504-44B1-A136-DDCA86427830}"/>
              </a:ext>
            </a:extLst>
          </p:cNvPr>
          <p:cNvSpPr txBox="1"/>
          <p:nvPr/>
        </p:nvSpPr>
        <p:spPr>
          <a:xfrm>
            <a:off x="4026120" y="3593729"/>
            <a:ext cx="2423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-</a:t>
            </a:r>
            <a:endParaRPr lang="ko-KR" altLang="en-US" sz="11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64CF5EC-7807-4CFD-ACD1-842BA48A9C0B}"/>
              </a:ext>
            </a:extLst>
          </p:cNvPr>
          <p:cNvSpPr txBox="1"/>
          <p:nvPr/>
        </p:nvSpPr>
        <p:spPr>
          <a:xfrm>
            <a:off x="5033069" y="3593729"/>
            <a:ext cx="2423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-</a:t>
            </a:r>
            <a:endParaRPr lang="ko-KR" altLang="en-US" sz="1100" b="1" dirty="0"/>
          </a:p>
        </p:txBody>
      </p:sp>
      <p:sp>
        <p:nvSpPr>
          <p:cNvPr id="40" name="이등변 삼각형 39">
            <a:extLst>
              <a:ext uri="{FF2B5EF4-FFF2-40B4-BE49-F238E27FC236}">
                <a16:creationId xmlns:a16="http://schemas.microsoft.com/office/drawing/2014/main" id="{74CDB12E-AE15-4FF8-95B4-6105D6BB11C1}"/>
              </a:ext>
            </a:extLst>
          </p:cNvPr>
          <p:cNvSpPr/>
          <p:nvPr/>
        </p:nvSpPr>
        <p:spPr>
          <a:xfrm flipV="1">
            <a:off x="3977173" y="3715358"/>
            <a:ext cx="73512" cy="53499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745CC9-A6E7-40F9-BE59-9F54EC3C4076}"/>
              </a:ext>
            </a:extLst>
          </p:cNvPr>
          <p:cNvSpPr txBox="1"/>
          <p:nvPr/>
        </p:nvSpPr>
        <p:spPr>
          <a:xfrm>
            <a:off x="3559546" y="3587358"/>
            <a:ext cx="3994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010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CADC47-2234-4708-BA90-173B30982324}"/>
              </a:ext>
            </a:extLst>
          </p:cNvPr>
          <p:cNvSpPr txBox="1"/>
          <p:nvPr/>
        </p:nvSpPr>
        <p:spPr>
          <a:xfrm>
            <a:off x="4421878" y="3579738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1234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7888105-BFB3-4D09-A07D-FC3F63E6B3A5}"/>
              </a:ext>
            </a:extLst>
          </p:cNvPr>
          <p:cNvSpPr txBox="1"/>
          <p:nvPr/>
        </p:nvSpPr>
        <p:spPr>
          <a:xfrm>
            <a:off x="5422660" y="3579738"/>
            <a:ext cx="4732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1234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8C85AC94-1059-4EBA-ADB1-92558544E02A}"/>
              </a:ext>
            </a:extLst>
          </p:cNvPr>
          <p:cNvSpPr/>
          <p:nvPr/>
        </p:nvSpPr>
        <p:spPr>
          <a:xfrm>
            <a:off x="5356708" y="3995835"/>
            <a:ext cx="743003" cy="307778"/>
          </a:xfrm>
          <a:prstGeom prst="roundRect">
            <a:avLst>
              <a:gd name="adj" fmla="val 8151"/>
            </a:avLst>
          </a:prstGeom>
          <a:solidFill>
            <a:srgbClr val="D92318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EBF7C8-8293-46B6-9F9A-5990BECE87EA}"/>
              </a:ext>
            </a:extLst>
          </p:cNvPr>
          <p:cNvSpPr txBox="1"/>
          <p:nvPr/>
        </p:nvSpPr>
        <p:spPr>
          <a:xfrm>
            <a:off x="5513828" y="4022766"/>
            <a:ext cx="415499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확인</a:t>
            </a: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4E4C554A-D708-401C-8BE7-CE7EFBF76405}"/>
              </a:ext>
            </a:extLst>
          </p:cNvPr>
          <p:cNvSpPr/>
          <p:nvPr/>
        </p:nvSpPr>
        <p:spPr>
          <a:xfrm>
            <a:off x="4592811" y="3995835"/>
            <a:ext cx="743003" cy="307778"/>
          </a:xfrm>
          <a:prstGeom prst="roundRect">
            <a:avLst>
              <a:gd name="adj" fmla="val 8151"/>
            </a:avLst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51D604E-EFD3-4907-8DD4-6E4219E5299C}"/>
              </a:ext>
            </a:extLst>
          </p:cNvPr>
          <p:cNvSpPr txBox="1"/>
          <p:nvPr/>
        </p:nvSpPr>
        <p:spPr>
          <a:xfrm>
            <a:off x="4755542" y="4022766"/>
            <a:ext cx="40427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취소</a:t>
            </a: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7E47E1C7-C0AA-444D-A50A-6B67B60BE881}"/>
              </a:ext>
            </a:extLst>
          </p:cNvPr>
          <p:cNvSpPr/>
          <p:nvPr/>
        </p:nvSpPr>
        <p:spPr>
          <a:xfrm>
            <a:off x="3435419" y="3466976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24FBA4FE-1CB5-447C-90FC-4170DC0261F4}"/>
              </a:ext>
            </a:extLst>
          </p:cNvPr>
          <p:cNvSpPr/>
          <p:nvPr/>
        </p:nvSpPr>
        <p:spPr>
          <a:xfrm>
            <a:off x="4372661" y="4007232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AA49736-18D1-4D30-B7EB-B966DC16BBD3}"/>
              </a:ext>
            </a:extLst>
          </p:cNvPr>
          <p:cNvSpPr txBox="1"/>
          <p:nvPr/>
        </p:nvSpPr>
        <p:spPr>
          <a:xfrm>
            <a:off x="4342789" y="3982858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8B77902-91AE-4FFA-B876-C14E769A9835}"/>
              </a:ext>
            </a:extLst>
          </p:cNvPr>
          <p:cNvSpPr/>
          <p:nvPr/>
        </p:nvSpPr>
        <p:spPr>
          <a:xfrm>
            <a:off x="5368715" y="3770396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9622F6A-9B5A-4AB3-A0E3-AE0F831454C1}"/>
              </a:ext>
            </a:extLst>
          </p:cNvPr>
          <p:cNvSpPr txBox="1"/>
          <p:nvPr/>
        </p:nvSpPr>
        <p:spPr>
          <a:xfrm>
            <a:off x="5338843" y="3746022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23B7750-F68E-46DF-9B59-E80FE75E311A}"/>
              </a:ext>
            </a:extLst>
          </p:cNvPr>
          <p:cNvSpPr txBox="1"/>
          <p:nvPr/>
        </p:nvSpPr>
        <p:spPr>
          <a:xfrm>
            <a:off x="3420523" y="3438676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EA855962-64EF-436B-9FA8-EF6875A1D85D}"/>
              </a:ext>
            </a:extLst>
          </p:cNvPr>
          <p:cNvSpPr/>
          <p:nvPr/>
        </p:nvSpPr>
        <p:spPr>
          <a:xfrm>
            <a:off x="9620812" y="1918732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5A9BA27-1B35-47A6-BAF3-53ADE2CE5828}"/>
              </a:ext>
            </a:extLst>
          </p:cNvPr>
          <p:cNvSpPr txBox="1"/>
          <p:nvPr/>
        </p:nvSpPr>
        <p:spPr>
          <a:xfrm>
            <a:off x="9600694" y="1896369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B78AC862-D646-4940-8E26-4425AC2F8B21}"/>
              </a:ext>
            </a:extLst>
          </p:cNvPr>
          <p:cNvCxnSpPr/>
          <p:nvPr/>
        </p:nvCxnSpPr>
        <p:spPr>
          <a:xfrm>
            <a:off x="9585960" y="1473200"/>
            <a:ext cx="2311400" cy="0"/>
          </a:xfrm>
          <a:prstGeom prst="line">
            <a:avLst/>
          </a:prstGeom>
          <a:ln w="12700">
            <a:solidFill>
              <a:srgbClr val="82828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37539311-32F4-4192-A6E8-3C3DA1C4DDE7}"/>
              </a:ext>
            </a:extLst>
          </p:cNvPr>
          <p:cNvSpPr txBox="1"/>
          <p:nvPr/>
        </p:nvSpPr>
        <p:spPr>
          <a:xfrm>
            <a:off x="9786014" y="1880980"/>
            <a:ext cx="10839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휴대폰 번호 입력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ED504F1-C7DD-4C03-B028-7014490875E4}"/>
              </a:ext>
            </a:extLst>
          </p:cNvPr>
          <p:cNvSpPr txBox="1"/>
          <p:nvPr/>
        </p:nvSpPr>
        <p:spPr>
          <a:xfrm>
            <a:off x="9525965" y="2127201"/>
            <a:ext cx="18309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Format : 000-XXXX-XXXX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87D12B5-9773-4860-8368-9C782DF451EF}"/>
              </a:ext>
            </a:extLst>
          </p:cNvPr>
          <p:cNvSpPr txBox="1"/>
          <p:nvPr/>
        </p:nvSpPr>
        <p:spPr>
          <a:xfrm>
            <a:off x="9525965" y="1542998"/>
            <a:ext cx="24988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내역 검색을 위한 사용자 정보 입력</a:t>
            </a: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CF5B90C8-5200-40B4-ACB1-E24C4122BDF9}"/>
              </a:ext>
            </a:extLst>
          </p:cNvPr>
          <p:cNvSpPr/>
          <p:nvPr/>
        </p:nvSpPr>
        <p:spPr>
          <a:xfrm>
            <a:off x="9630566" y="2450936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F707EB5-C0F1-4261-895D-3671C6A0072D}"/>
              </a:ext>
            </a:extLst>
          </p:cNvPr>
          <p:cNvSpPr txBox="1"/>
          <p:nvPr/>
        </p:nvSpPr>
        <p:spPr>
          <a:xfrm>
            <a:off x="9600694" y="2426562"/>
            <a:ext cx="2584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9C901AF-45AA-4DBD-98C4-CA95700C451B}"/>
              </a:ext>
            </a:extLst>
          </p:cNvPr>
          <p:cNvSpPr txBox="1"/>
          <p:nvPr/>
        </p:nvSpPr>
        <p:spPr>
          <a:xfrm>
            <a:off x="9786014" y="2411173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취소 버튼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63AC206-0BE6-4026-B4DA-1D010629D39D}"/>
              </a:ext>
            </a:extLst>
          </p:cNvPr>
          <p:cNvSpPr txBox="1"/>
          <p:nvPr/>
        </p:nvSpPr>
        <p:spPr>
          <a:xfrm>
            <a:off x="9525965" y="2639485"/>
            <a:ext cx="13308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‘Intro 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화면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  <a:endParaRPr lang="ko-KR" altLang="en-US" sz="1100" b="0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0C0ABD8F-83AC-4CF3-B3A8-3C7CD4FA86CE}"/>
              </a:ext>
            </a:extLst>
          </p:cNvPr>
          <p:cNvSpPr/>
          <p:nvPr/>
        </p:nvSpPr>
        <p:spPr>
          <a:xfrm>
            <a:off x="9630566" y="2906557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B970BAB-65EF-4D23-8162-DA1EF294EB00}"/>
              </a:ext>
            </a:extLst>
          </p:cNvPr>
          <p:cNvSpPr txBox="1"/>
          <p:nvPr/>
        </p:nvSpPr>
        <p:spPr>
          <a:xfrm>
            <a:off x="9600694" y="2882183"/>
            <a:ext cx="2584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6B3D563-D285-42BD-BF75-A4EFAFB2AFFB}"/>
              </a:ext>
            </a:extLst>
          </p:cNvPr>
          <p:cNvSpPr txBox="1"/>
          <p:nvPr/>
        </p:nvSpPr>
        <p:spPr>
          <a:xfrm>
            <a:off x="9786014" y="2866794"/>
            <a:ext cx="7024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확인 버튼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C808053-2FE4-4CC0-8872-ADEF571B8C31}"/>
              </a:ext>
            </a:extLst>
          </p:cNvPr>
          <p:cNvSpPr txBox="1"/>
          <p:nvPr/>
        </p:nvSpPr>
        <p:spPr>
          <a:xfrm>
            <a:off x="9525965" y="3095106"/>
            <a:ext cx="24988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확인 메인 화면</a:t>
            </a:r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  <a:endParaRPr lang="ko-KR" altLang="en-US" sz="1100" b="0" dirty="0">
              <a:solidFill>
                <a:schemeClr val="tx1"/>
              </a:solidFill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4551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그룹 67">
            <a:extLst>
              <a:ext uri="{FF2B5EF4-FFF2-40B4-BE49-F238E27FC236}">
                <a16:creationId xmlns:a16="http://schemas.microsoft.com/office/drawing/2014/main" id="{F1FA27B5-0182-4D08-9A40-9141D43237DC}"/>
              </a:ext>
            </a:extLst>
          </p:cNvPr>
          <p:cNvGrpSpPr/>
          <p:nvPr/>
        </p:nvGrpSpPr>
        <p:grpSpPr>
          <a:xfrm>
            <a:off x="3000221" y="4711140"/>
            <a:ext cx="1140057" cy="357922"/>
            <a:chOff x="1935701" y="4541380"/>
            <a:chExt cx="1140057" cy="357922"/>
          </a:xfrm>
        </p:grpSpPr>
        <p:sp>
          <p:nvSpPr>
            <p:cNvPr id="69" name="사각형: 둥근 모서리 68">
              <a:extLst>
                <a:ext uri="{FF2B5EF4-FFF2-40B4-BE49-F238E27FC236}">
                  <a16:creationId xmlns:a16="http://schemas.microsoft.com/office/drawing/2014/main" id="{C5A05FAD-B2E4-4451-B9E2-49C04A86ECEF}"/>
                </a:ext>
              </a:extLst>
            </p:cNvPr>
            <p:cNvSpPr/>
            <p:nvPr/>
          </p:nvSpPr>
          <p:spPr>
            <a:xfrm>
              <a:off x="1948931" y="4541380"/>
              <a:ext cx="1123623" cy="357922"/>
            </a:xfrm>
            <a:prstGeom prst="roundRect">
              <a:avLst>
                <a:gd name="adj" fmla="val 8151"/>
              </a:avLst>
            </a:prstGeom>
            <a:solidFill>
              <a:schemeClr val="bg1"/>
            </a:solidFill>
            <a:ln w="9525"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20ECFD3-92A0-4A78-ACCA-EEDC23E30DEC}"/>
                </a:ext>
              </a:extLst>
            </p:cNvPr>
            <p:cNvSpPr txBox="1"/>
            <p:nvPr/>
          </p:nvSpPr>
          <p:spPr>
            <a:xfrm>
              <a:off x="1935701" y="4593383"/>
              <a:ext cx="114005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3</a:t>
              </a:r>
              <a:r>
                <a:rPr lang="ko-KR" altLang="en-US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관           </a:t>
              </a:r>
              <a:r>
                <a:rPr lang="en-US" altLang="ko-KR" sz="105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10:00</a:t>
              </a:r>
              <a:endParaRPr lang="ko-KR" altLang="en-US" sz="105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</p:grpSp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6218C40-CD41-4500-8CC6-C972269CB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621448"/>
              </p:ext>
            </p:extLst>
          </p:nvPr>
        </p:nvGraphicFramePr>
        <p:xfrm>
          <a:off x="167190" y="187231"/>
          <a:ext cx="1185762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552">
                  <a:extLst>
                    <a:ext uri="{9D8B030D-6E8A-4147-A177-3AD203B41FA5}">
                      <a16:colId xmlns:a16="http://schemas.microsoft.com/office/drawing/2014/main" val="823112055"/>
                    </a:ext>
                  </a:extLst>
                </a:gridCol>
                <a:gridCol w="3966258">
                  <a:extLst>
                    <a:ext uri="{9D8B030D-6E8A-4147-A177-3AD203B41FA5}">
                      <a16:colId xmlns:a16="http://schemas.microsoft.com/office/drawing/2014/main" val="2599491862"/>
                    </a:ext>
                  </a:extLst>
                </a:gridCol>
                <a:gridCol w="1786359">
                  <a:extLst>
                    <a:ext uri="{9D8B030D-6E8A-4147-A177-3AD203B41FA5}">
                      <a16:colId xmlns:a16="http://schemas.microsoft.com/office/drawing/2014/main" val="3385441336"/>
                    </a:ext>
                  </a:extLst>
                </a:gridCol>
                <a:gridCol w="4142451">
                  <a:extLst>
                    <a:ext uri="{9D8B030D-6E8A-4147-A177-3AD203B41FA5}">
                      <a16:colId xmlns:a16="http://schemas.microsoft.com/office/drawing/2014/main" val="2789318965"/>
                    </a:ext>
                  </a:extLst>
                </a:gridCol>
              </a:tblGrid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페이지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예매 확인 메인 화면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2021.04.20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303960"/>
                  </a:ext>
                </a:extLst>
              </a:tr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영화 예매 내역 확인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진 연주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4912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09C6C5A-D3C2-426F-B202-C75EAD480694}"/>
              </a:ext>
            </a:extLst>
          </p:cNvPr>
          <p:cNvSpPr/>
          <p:nvPr/>
        </p:nvSpPr>
        <p:spPr>
          <a:xfrm>
            <a:off x="9525965" y="833378"/>
            <a:ext cx="2498845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1D5584-7B46-4FE4-B52B-3E67213AFD13}"/>
              </a:ext>
            </a:extLst>
          </p:cNvPr>
          <p:cNvSpPr/>
          <p:nvPr/>
        </p:nvSpPr>
        <p:spPr>
          <a:xfrm>
            <a:off x="167190" y="833378"/>
            <a:ext cx="9254602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1F53F0-1DEC-48B5-BF0A-74E30C664483}"/>
              </a:ext>
            </a:extLst>
          </p:cNvPr>
          <p:cNvSpPr/>
          <p:nvPr/>
        </p:nvSpPr>
        <p:spPr>
          <a:xfrm>
            <a:off x="9698941" y="972273"/>
            <a:ext cx="2152892" cy="370390"/>
          </a:xfrm>
          <a:prstGeom prst="roundRect">
            <a:avLst>
              <a:gd name="adj" fmla="val 7066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76200" dist="38100" dir="234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EBE22A-E53F-445D-8064-362BADED8896}"/>
              </a:ext>
            </a:extLst>
          </p:cNvPr>
          <p:cNvSpPr txBox="1"/>
          <p:nvPr/>
        </p:nvSpPr>
        <p:spPr>
          <a:xfrm>
            <a:off x="10557218" y="1018968"/>
            <a:ext cx="436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D529DC-9B0E-4A3D-9DF0-76A11F2492AC}"/>
              </a:ext>
            </a:extLst>
          </p:cNvPr>
          <p:cNvSpPr/>
          <p:nvPr/>
        </p:nvSpPr>
        <p:spPr>
          <a:xfrm>
            <a:off x="1353576" y="1718321"/>
            <a:ext cx="6894787" cy="406750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44B01E4-86E4-4AC8-AB18-8AABD8EC25E5}"/>
              </a:ext>
            </a:extLst>
          </p:cNvPr>
          <p:cNvSpPr/>
          <p:nvPr/>
        </p:nvSpPr>
        <p:spPr>
          <a:xfrm>
            <a:off x="9620812" y="2040652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888A98-5A1F-4306-A5A4-BDEEEA7A1A33}"/>
              </a:ext>
            </a:extLst>
          </p:cNvPr>
          <p:cNvSpPr txBox="1"/>
          <p:nvPr/>
        </p:nvSpPr>
        <p:spPr>
          <a:xfrm>
            <a:off x="9600694" y="2018289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9067B94-5AC9-42F5-9FED-48A41D34866C}"/>
              </a:ext>
            </a:extLst>
          </p:cNvPr>
          <p:cNvCxnSpPr/>
          <p:nvPr/>
        </p:nvCxnSpPr>
        <p:spPr>
          <a:xfrm>
            <a:off x="9585960" y="1473200"/>
            <a:ext cx="2311400" cy="0"/>
          </a:xfrm>
          <a:prstGeom prst="line">
            <a:avLst/>
          </a:prstGeom>
          <a:ln w="12700">
            <a:solidFill>
              <a:srgbClr val="82828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F688A-A4D4-4D48-BA01-968B57E4AB78}"/>
              </a:ext>
            </a:extLst>
          </p:cNvPr>
          <p:cNvSpPr txBox="1"/>
          <p:nvPr/>
        </p:nvSpPr>
        <p:spPr>
          <a:xfrm>
            <a:off x="9786014" y="2002900"/>
            <a:ext cx="12009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예매한 영화 이미지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69CC27-0E0B-40AE-8BD9-9225E888E8C1}"/>
              </a:ext>
            </a:extLst>
          </p:cNvPr>
          <p:cNvSpPr txBox="1"/>
          <p:nvPr/>
        </p:nvSpPr>
        <p:spPr>
          <a:xfrm>
            <a:off x="9525965" y="2249121"/>
            <a:ext cx="18565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내역 상세 화면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4A825071-BF50-4907-80DA-58A846124339}"/>
              </a:ext>
            </a:extLst>
          </p:cNvPr>
          <p:cNvSpPr/>
          <p:nvPr/>
        </p:nvSpPr>
        <p:spPr>
          <a:xfrm>
            <a:off x="2935742" y="2783692"/>
            <a:ext cx="1330915" cy="1810780"/>
          </a:xfrm>
          <a:prstGeom prst="roundRect">
            <a:avLst>
              <a:gd name="adj" fmla="val 4071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2A3E6941-BFE3-48E5-8E20-55BA1D3F7B4D}"/>
              </a:ext>
            </a:extLst>
          </p:cNvPr>
          <p:cNvSpPr/>
          <p:nvPr/>
        </p:nvSpPr>
        <p:spPr>
          <a:xfrm>
            <a:off x="4368105" y="2783692"/>
            <a:ext cx="1330915" cy="1810780"/>
          </a:xfrm>
          <a:prstGeom prst="roundRect">
            <a:avLst>
              <a:gd name="adj" fmla="val 4071"/>
            </a:avLst>
          </a:prstGeom>
          <a:solidFill>
            <a:schemeClr val="bg1"/>
          </a:solidFill>
          <a:ln w="28575">
            <a:solidFill>
              <a:srgbClr val="D92318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4" name="Picture 6" descr="알라딘.Aladdin.2019">
            <a:extLst>
              <a:ext uri="{FF2B5EF4-FFF2-40B4-BE49-F238E27FC236}">
                <a16:creationId xmlns:a16="http://schemas.microsoft.com/office/drawing/2014/main" id="{1378FC5E-62F5-4F84-AB0C-588A501EF2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04"/>
          <a:stretch/>
        </p:blipFill>
        <p:spPr bwMode="auto">
          <a:xfrm>
            <a:off x="2976244" y="2847726"/>
            <a:ext cx="1229077" cy="1652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E3F7D905-F2EE-4433-98C7-CD4F644907DB}"/>
              </a:ext>
            </a:extLst>
          </p:cNvPr>
          <p:cNvSpPr/>
          <p:nvPr/>
        </p:nvSpPr>
        <p:spPr>
          <a:xfrm>
            <a:off x="5800468" y="2783692"/>
            <a:ext cx="1330915" cy="1810780"/>
          </a:xfrm>
          <a:prstGeom prst="roundRect">
            <a:avLst>
              <a:gd name="adj" fmla="val 4071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251AA98-AC18-47BE-B6A8-BF1B2BDA5792}"/>
              </a:ext>
            </a:extLst>
          </p:cNvPr>
          <p:cNvSpPr txBox="1"/>
          <p:nvPr/>
        </p:nvSpPr>
        <p:spPr>
          <a:xfrm>
            <a:off x="3194676" y="2522082"/>
            <a:ext cx="7809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클레멘타인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68DFB73-87FC-4060-8556-16B7D8BEA46C}"/>
              </a:ext>
            </a:extLst>
          </p:cNvPr>
          <p:cNvSpPr/>
          <p:nvPr/>
        </p:nvSpPr>
        <p:spPr>
          <a:xfrm>
            <a:off x="1988560" y="2260657"/>
            <a:ext cx="1572260" cy="324889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E535DB16-9509-4F3E-852A-E7ABD428A8DD}"/>
              </a:ext>
            </a:extLst>
          </p:cNvPr>
          <p:cNvCxnSpPr>
            <a:cxnSpLocks/>
          </p:cNvCxnSpPr>
          <p:nvPr/>
        </p:nvCxnSpPr>
        <p:spPr>
          <a:xfrm>
            <a:off x="3257430" y="2280510"/>
            <a:ext cx="0" cy="3045870"/>
          </a:xfrm>
          <a:prstGeom prst="line">
            <a:avLst/>
          </a:prstGeom>
          <a:ln w="19050">
            <a:solidFill>
              <a:srgbClr val="D9231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DF055B38-8AAA-482D-96A2-00A342769DA2}"/>
              </a:ext>
            </a:extLst>
          </p:cNvPr>
          <p:cNvSpPr/>
          <p:nvPr/>
        </p:nvSpPr>
        <p:spPr>
          <a:xfrm>
            <a:off x="2097617" y="2589431"/>
            <a:ext cx="1138920" cy="2515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9F4865D0-0D8D-4222-B40C-67F451472EBC}"/>
              </a:ext>
            </a:extLst>
          </p:cNvPr>
          <p:cNvGrpSpPr/>
          <p:nvPr/>
        </p:nvGrpSpPr>
        <p:grpSpPr>
          <a:xfrm>
            <a:off x="2036314" y="3262279"/>
            <a:ext cx="1262103" cy="1321202"/>
            <a:chOff x="2770208" y="2965178"/>
            <a:chExt cx="1262103" cy="1321202"/>
          </a:xfrm>
        </p:grpSpPr>
        <p:pic>
          <p:nvPicPr>
            <p:cNvPr id="35" name="Picture 2" descr="CGV 캐릭터 '파코니' 브랜드 이모티콘 제작 대행 | 허쉬위쉬">
              <a:extLst>
                <a:ext uri="{FF2B5EF4-FFF2-40B4-BE49-F238E27FC236}">
                  <a16:creationId xmlns:a16="http://schemas.microsoft.com/office/drawing/2014/main" id="{39874CBE-41C4-4419-964C-78343556F2D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29074"/>
            <a:stretch/>
          </p:blipFill>
          <p:spPr bwMode="auto">
            <a:xfrm>
              <a:off x="2770208" y="2965178"/>
              <a:ext cx="1262103" cy="584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52C2978-057E-40CE-8460-A8CE42E9CCDD}"/>
                </a:ext>
              </a:extLst>
            </p:cNvPr>
            <p:cNvSpPr txBox="1"/>
            <p:nvPr/>
          </p:nvSpPr>
          <p:spPr>
            <a:xfrm>
              <a:off x="2886247" y="3701605"/>
              <a:ext cx="10123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rgbClr val="C00000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TGV</a:t>
              </a:r>
              <a:endParaRPr lang="ko-KR" altLang="en-US" sz="3200" dirty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4871973-B325-4F70-BE62-31F6BFB063E6}"/>
                </a:ext>
              </a:extLst>
            </p:cNvPr>
            <p:cNvSpPr txBox="1"/>
            <p:nvPr/>
          </p:nvSpPr>
          <p:spPr>
            <a:xfrm>
              <a:off x="2886247" y="3600502"/>
              <a:ext cx="992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영화의 모든 것</a:t>
              </a:r>
            </a:p>
          </p:txBody>
        </p:sp>
      </p:grpSp>
      <p:sp>
        <p:nvSpPr>
          <p:cNvPr id="56" name="이등변 삼각형 55">
            <a:extLst>
              <a:ext uri="{FF2B5EF4-FFF2-40B4-BE49-F238E27FC236}">
                <a16:creationId xmlns:a16="http://schemas.microsoft.com/office/drawing/2014/main" id="{6626D198-8E9C-4E5B-8D16-0B78B0A88DDE}"/>
              </a:ext>
            </a:extLst>
          </p:cNvPr>
          <p:cNvSpPr/>
          <p:nvPr/>
        </p:nvSpPr>
        <p:spPr>
          <a:xfrm rot="16200000">
            <a:off x="3275786" y="3600298"/>
            <a:ext cx="140658" cy="71315"/>
          </a:xfrm>
          <a:prstGeom prst="triangle">
            <a:avLst/>
          </a:prstGeom>
          <a:solidFill>
            <a:srgbClr val="D92318"/>
          </a:solidFill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2" name="Picture 4" descr="Avengers: Endgame (2019) - IMDb">
            <a:extLst>
              <a:ext uri="{FF2B5EF4-FFF2-40B4-BE49-F238E27FC236}">
                <a16:creationId xmlns:a16="http://schemas.microsoft.com/office/drawing/2014/main" id="{F946985F-4D01-4C69-8E57-1BE527501D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835"/>
          <a:stretch/>
        </p:blipFill>
        <p:spPr bwMode="auto">
          <a:xfrm>
            <a:off x="4422923" y="2847726"/>
            <a:ext cx="1201847" cy="165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봉준호 '기생충' 황금종려상 확률, 베팅업체에서는 3위 :: 공감언론 뉴시스통신사 ::">
            <a:extLst>
              <a:ext uri="{FF2B5EF4-FFF2-40B4-BE49-F238E27FC236}">
                <a16:creationId xmlns:a16="http://schemas.microsoft.com/office/drawing/2014/main" id="{A1822989-E615-4FF4-A690-38CDF1C77B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55"/>
          <a:stretch/>
        </p:blipFill>
        <p:spPr bwMode="auto">
          <a:xfrm>
            <a:off x="5849086" y="2847726"/>
            <a:ext cx="1232095" cy="165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0CB21EF1-D003-47DB-84E2-C0BA522170E1}"/>
              </a:ext>
            </a:extLst>
          </p:cNvPr>
          <p:cNvSpPr txBox="1"/>
          <p:nvPr/>
        </p:nvSpPr>
        <p:spPr>
          <a:xfrm>
            <a:off x="4773658" y="2522082"/>
            <a:ext cx="4171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영웅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1E32394-0267-498B-8AC5-3FA63AC40C18}"/>
              </a:ext>
            </a:extLst>
          </p:cNvPr>
          <p:cNvSpPr txBox="1"/>
          <p:nvPr/>
        </p:nvSpPr>
        <p:spPr>
          <a:xfrm>
            <a:off x="5757181" y="2522082"/>
            <a:ext cx="131478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성냥팔이 소녀의 재림</a:t>
            </a:r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81410FF5-5262-475C-80E7-98526EBDBD1F}"/>
              </a:ext>
            </a:extLst>
          </p:cNvPr>
          <p:cNvSpPr/>
          <p:nvPr/>
        </p:nvSpPr>
        <p:spPr>
          <a:xfrm>
            <a:off x="4284222" y="2535968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07F28044-5203-42E6-9A52-8E3F5459715F}"/>
              </a:ext>
            </a:extLst>
          </p:cNvPr>
          <p:cNvSpPr txBox="1"/>
          <p:nvPr/>
        </p:nvSpPr>
        <p:spPr>
          <a:xfrm>
            <a:off x="4264104" y="2513605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9C7158A-059E-4821-AB9B-071B34AFAFC0}"/>
              </a:ext>
            </a:extLst>
          </p:cNvPr>
          <p:cNvSpPr txBox="1"/>
          <p:nvPr/>
        </p:nvSpPr>
        <p:spPr>
          <a:xfrm>
            <a:off x="9525965" y="1542998"/>
            <a:ext cx="246093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화면에 접속할 때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,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내역 리스트 출력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첫 접속 시에는 첫 번째 예매로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focus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E6BB66D-2C76-40D3-88EC-0AA96F42E608}"/>
              </a:ext>
            </a:extLst>
          </p:cNvPr>
          <p:cNvSpPr txBox="1"/>
          <p:nvPr/>
        </p:nvSpPr>
        <p:spPr>
          <a:xfrm>
            <a:off x="2184660" y="2684122"/>
            <a:ext cx="963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예매 </a:t>
            </a:r>
            <a:r>
              <a:rPr lang="ko-KR" altLang="en-US" sz="1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내역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3EC4C7FE-9F9B-4E67-99CF-AE21848B6FBB}"/>
              </a:ext>
            </a:extLst>
          </p:cNvPr>
          <p:cNvGrpSpPr/>
          <p:nvPr/>
        </p:nvGrpSpPr>
        <p:grpSpPr>
          <a:xfrm>
            <a:off x="4456943" y="4711140"/>
            <a:ext cx="1131241" cy="357922"/>
            <a:chOff x="1941313" y="4541380"/>
            <a:chExt cx="1131241" cy="357922"/>
          </a:xfrm>
        </p:grpSpPr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FAE98492-7824-419C-A2F2-DC14BB7FF97D}"/>
                </a:ext>
              </a:extLst>
            </p:cNvPr>
            <p:cNvSpPr/>
            <p:nvPr/>
          </p:nvSpPr>
          <p:spPr>
            <a:xfrm>
              <a:off x="1948931" y="4541380"/>
              <a:ext cx="1123623" cy="357922"/>
            </a:xfrm>
            <a:prstGeom prst="roundRect">
              <a:avLst>
                <a:gd name="adj" fmla="val 8151"/>
              </a:avLst>
            </a:prstGeom>
            <a:solidFill>
              <a:schemeClr val="bg1"/>
            </a:solidFill>
            <a:ln w="9525"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562D2A8-A3E5-4382-8156-C0E8BFAA1BB5}"/>
                </a:ext>
              </a:extLst>
            </p:cNvPr>
            <p:cNvSpPr txBox="1"/>
            <p:nvPr/>
          </p:nvSpPr>
          <p:spPr>
            <a:xfrm>
              <a:off x="1941313" y="4593383"/>
              <a:ext cx="112883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2</a:t>
              </a:r>
              <a:r>
                <a:rPr lang="ko-KR" altLang="en-US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관           </a:t>
              </a:r>
              <a:r>
                <a:rPr lang="en-US" altLang="ko-KR" sz="105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13:30</a:t>
              </a:r>
              <a:endParaRPr lang="ko-KR" altLang="en-US" sz="105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B9360361-6D2E-454E-9B8B-D98C7AC85258}"/>
              </a:ext>
            </a:extLst>
          </p:cNvPr>
          <p:cNvGrpSpPr/>
          <p:nvPr/>
        </p:nvGrpSpPr>
        <p:grpSpPr>
          <a:xfrm>
            <a:off x="5893900" y="4711140"/>
            <a:ext cx="1140057" cy="357922"/>
            <a:chOff x="1935701" y="4541380"/>
            <a:chExt cx="1140057" cy="357922"/>
          </a:xfrm>
        </p:grpSpPr>
        <p:sp>
          <p:nvSpPr>
            <p:cNvPr id="61" name="사각형: 둥근 모서리 60">
              <a:extLst>
                <a:ext uri="{FF2B5EF4-FFF2-40B4-BE49-F238E27FC236}">
                  <a16:creationId xmlns:a16="http://schemas.microsoft.com/office/drawing/2014/main" id="{29E9B70B-2522-48B7-9A8A-0DEBEB057B1D}"/>
                </a:ext>
              </a:extLst>
            </p:cNvPr>
            <p:cNvSpPr/>
            <p:nvPr/>
          </p:nvSpPr>
          <p:spPr>
            <a:xfrm>
              <a:off x="1948931" y="4541380"/>
              <a:ext cx="1123623" cy="357922"/>
            </a:xfrm>
            <a:prstGeom prst="roundRect">
              <a:avLst>
                <a:gd name="adj" fmla="val 8151"/>
              </a:avLst>
            </a:prstGeom>
            <a:solidFill>
              <a:schemeClr val="bg1"/>
            </a:solidFill>
            <a:ln w="9525"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4E31C0E2-3F19-412E-8B10-9024CC3FAA66}"/>
                </a:ext>
              </a:extLst>
            </p:cNvPr>
            <p:cNvSpPr txBox="1"/>
            <p:nvPr/>
          </p:nvSpPr>
          <p:spPr>
            <a:xfrm>
              <a:off x="1935701" y="4593383"/>
              <a:ext cx="114005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3</a:t>
              </a:r>
              <a:r>
                <a:rPr lang="ko-KR" altLang="en-US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관           </a:t>
              </a:r>
              <a:r>
                <a:rPr lang="en-US" altLang="ko-KR" sz="105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10:00</a:t>
              </a:r>
              <a:endParaRPr lang="ko-KR" altLang="en-US" sz="105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6370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4">
            <a:extLst>
              <a:ext uri="{FF2B5EF4-FFF2-40B4-BE49-F238E27FC236}">
                <a16:creationId xmlns:a16="http://schemas.microsoft.com/office/drawing/2014/main" id="{06218C40-CD41-4500-8CC6-C972269CB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3172750"/>
              </p:ext>
            </p:extLst>
          </p:nvPr>
        </p:nvGraphicFramePr>
        <p:xfrm>
          <a:off x="167190" y="187231"/>
          <a:ext cx="1185762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552">
                  <a:extLst>
                    <a:ext uri="{9D8B030D-6E8A-4147-A177-3AD203B41FA5}">
                      <a16:colId xmlns:a16="http://schemas.microsoft.com/office/drawing/2014/main" val="823112055"/>
                    </a:ext>
                  </a:extLst>
                </a:gridCol>
                <a:gridCol w="3966258">
                  <a:extLst>
                    <a:ext uri="{9D8B030D-6E8A-4147-A177-3AD203B41FA5}">
                      <a16:colId xmlns:a16="http://schemas.microsoft.com/office/drawing/2014/main" val="2599491862"/>
                    </a:ext>
                  </a:extLst>
                </a:gridCol>
                <a:gridCol w="1786359">
                  <a:extLst>
                    <a:ext uri="{9D8B030D-6E8A-4147-A177-3AD203B41FA5}">
                      <a16:colId xmlns:a16="http://schemas.microsoft.com/office/drawing/2014/main" val="3385441336"/>
                    </a:ext>
                  </a:extLst>
                </a:gridCol>
                <a:gridCol w="4142451">
                  <a:extLst>
                    <a:ext uri="{9D8B030D-6E8A-4147-A177-3AD203B41FA5}">
                      <a16:colId xmlns:a16="http://schemas.microsoft.com/office/drawing/2014/main" val="2789318965"/>
                    </a:ext>
                  </a:extLst>
                </a:gridCol>
              </a:tblGrid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페이지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예매 내역 상세 화면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2021.04.20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배달의민족 한나체 Air" panose="020B0600000101010101" pitchFamily="50" charset="-127"/>
                        <a:ea typeface="배달의민족 한나체 Air" panose="020B0600000101010101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3303960"/>
                  </a:ext>
                </a:extLst>
              </a:tr>
              <a:tr h="27098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예매 내역 상세 정보 확인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변경자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dirty="0">
                          <a:solidFill>
                            <a:schemeClr val="tx1"/>
                          </a:solidFill>
                          <a:latin typeface="배달의민족 한나체 Air" panose="020B0600000101010101" pitchFamily="50" charset="-127"/>
                          <a:ea typeface="배달의민족 한나체 Air" panose="020B0600000101010101" pitchFamily="50" charset="-127"/>
                        </a:rPr>
                        <a:t>진 연주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849121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109C6C5A-D3C2-426F-B202-C75EAD480694}"/>
              </a:ext>
            </a:extLst>
          </p:cNvPr>
          <p:cNvSpPr/>
          <p:nvPr/>
        </p:nvSpPr>
        <p:spPr>
          <a:xfrm>
            <a:off x="9525965" y="833378"/>
            <a:ext cx="2498845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A1D5584-7B46-4FE4-B52B-3E67213AFD13}"/>
              </a:ext>
            </a:extLst>
          </p:cNvPr>
          <p:cNvSpPr/>
          <p:nvPr/>
        </p:nvSpPr>
        <p:spPr>
          <a:xfrm>
            <a:off x="167190" y="833378"/>
            <a:ext cx="9254602" cy="583739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91F53F0-1DEC-48B5-BF0A-74E30C664483}"/>
              </a:ext>
            </a:extLst>
          </p:cNvPr>
          <p:cNvSpPr/>
          <p:nvPr/>
        </p:nvSpPr>
        <p:spPr>
          <a:xfrm>
            <a:off x="9698941" y="972273"/>
            <a:ext cx="2152892" cy="370390"/>
          </a:xfrm>
          <a:prstGeom prst="roundRect">
            <a:avLst>
              <a:gd name="adj" fmla="val 7066"/>
            </a:avLst>
          </a:prstGeom>
          <a:solidFill>
            <a:schemeClr val="bg1"/>
          </a:solidFill>
          <a:ln>
            <a:solidFill>
              <a:schemeClr val="bg2"/>
            </a:solidFill>
          </a:ln>
          <a:effectLst>
            <a:outerShdw blurRad="76200" dist="38100" dir="2340000" algn="t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EBE22A-E53F-445D-8064-362BADED8896}"/>
              </a:ext>
            </a:extLst>
          </p:cNvPr>
          <p:cNvSpPr txBox="1"/>
          <p:nvPr/>
        </p:nvSpPr>
        <p:spPr>
          <a:xfrm>
            <a:off x="10557218" y="1018968"/>
            <a:ext cx="436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기능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CD529DC-9B0E-4A3D-9DF0-76A11F2492AC}"/>
              </a:ext>
            </a:extLst>
          </p:cNvPr>
          <p:cNvSpPr/>
          <p:nvPr/>
        </p:nvSpPr>
        <p:spPr>
          <a:xfrm>
            <a:off x="1353576" y="1718321"/>
            <a:ext cx="6894787" cy="4067504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44B01E4-86E4-4AC8-AB18-8AABD8EC25E5}"/>
              </a:ext>
            </a:extLst>
          </p:cNvPr>
          <p:cNvSpPr/>
          <p:nvPr/>
        </p:nvSpPr>
        <p:spPr>
          <a:xfrm>
            <a:off x="9620812" y="1842736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9888A98-5A1F-4306-A5A4-BDEEEA7A1A33}"/>
              </a:ext>
            </a:extLst>
          </p:cNvPr>
          <p:cNvSpPr txBox="1"/>
          <p:nvPr/>
        </p:nvSpPr>
        <p:spPr>
          <a:xfrm>
            <a:off x="9600694" y="1820373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29067B94-5AC9-42F5-9FED-48A41D34866C}"/>
              </a:ext>
            </a:extLst>
          </p:cNvPr>
          <p:cNvCxnSpPr/>
          <p:nvPr/>
        </p:nvCxnSpPr>
        <p:spPr>
          <a:xfrm>
            <a:off x="9585960" y="1473200"/>
            <a:ext cx="2311400" cy="0"/>
          </a:xfrm>
          <a:prstGeom prst="line">
            <a:avLst/>
          </a:prstGeom>
          <a:ln w="12700">
            <a:solidFill>
              <a:srgbClr val="82828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9F688A-A4D4-4D48-BA01-968B57E4AB78}"/>
              </a:ext>
            </a:extLst>
          </p:cNvPr>
          <p:cNvSpPr txBox="1"/>
          <p:nvPr/>
        </p:nvSpPr>
        <p:spPr>
          <a:xfrm>
            <a:off x="9786014" y="1804984"/>
            <a:ext cx="9797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취소 버튼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969CC27-0E0B-40AE-8BD9-9225E888E8C1}"/>
              </a:ext>
            </a:extLst>
          </p:cNvPr>
          <p:cNvSpPr txBox="1"/>
          <p:nvPr/>
        </p:nvSpPr>
        <p:spPr>
          <a:xfrm>
            <a:off x="9525965" y="2051205"/>
            <a:ext cx="24577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취소 기능 수행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성공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성공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Alert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창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-&gt; ‘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확인 메인 화면</a:t>
            </a:r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  <a:endParaRPr lang="en-US" altLang="ko-KR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실패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: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실패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Alert 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창 </a:t>
            </a:r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show</a:t>
            </a:r>
            <a:endParaRPr lang="ko-KR" altLang="en-US" sz="1100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D7E348E1-2468-4878-9769-DA40E703EB37}"/>
              </a:ext>
            </a:extLst>
          </p:cNvPr>
          <p:cNvSpPr/>
          <p:nvPr/>
        </p:nvSpPr>
        <p:spPr>
          <a:xfrm>
            <a:off x="9630566" y="2869245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D8274F8-FE43-4F5E-B569-428F9F13E972}"/>
              </a:ext>
            </a:extLst>
          </p:cNvPr>
          <p:cNvSpPr txBox="1"/>
          <p:nvPr/>
        </p:nvSpPr>
        <p:spPr>
          <a:xfrm>
            <a:off x="9600694" y="2844871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4026D3-F4E4-48CA-B4AF-C014F187CC36}"/>
              </a:ext>
            </a:extLst>
          </p:cNvPr>
          <p:cNvSpPr txBox="1"/>
          <p:nvPr/>
        </p:nvSpPr>
        <p:spPr>
          <a:xfrm>
            <a:off x="9786014" y="2829482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확인 버튼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B900635-1D62-40E3-8C57-3A1D656E9B78}"/>
              </a:ext>
            </a:extLst>
          </p:cNvPr>
          <p:cNvSpPr txBox="1"/>
          <p:nvPr/>
        </p:nvSpPr>
        <p:spPr>
          <a:xfrm>
            <a:off x="9525965" y="3061390"/>
            <a:ext cx="18485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‘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확인 메인 화면</a:t>
            </a:r>
            <a:r>
              <a:rPr lang="en-US" altLang="ko-KR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’</a:t>
            </a:r>
            <a:r>
              <a:rPr lang="ko-KR" altLang="en-US" sz="1100" b="0" dirty="0">
                <a:solidFill>
                  <a:schemeClr val="tx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으로 이동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9C7158A-059E-4821-AB9B-071B34AFAFC0}"/>
              </a:ext>
            </a:extLst>
          </p:cNvPr>
          <p:cNvSpPr txBox="1"/>
          <p:nvPr/>
        </p:nvSpPr>
        <p:spPr>
          <a:xfrm>
            <a:off x="9525965" y="1542998"/>
            <a:ext cx="24988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사용자가 예매한 정보를 화면에 출력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B320297C-5DCB-49B7-8151-A7A56682953F}"/>
              </a:ext>
            </a:extLst>
          </p:cNvPr>
          <p:cNvCxnSpPr>
            <a:cxnSpLocks/>
          </p:cNvCxnSpPr>
          <p:nvPr/>
        </p:nvCxnSpPr>
        <p:spPr>
          <a:xfrm>
            <a:off x="3257430" y="2280510"/>
            <a:ext cx="0" cy="3045870"/>
          </a:xfrm>
          <a:prstGeom prst="line">
            <a:avLst/>
          </a:prstGeom>
          <a:ln w="19050">
            <a:solidFill>
              <a:srgbClr val="D9231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F6804A66-D3B2-4E4A-B4B6-773903A9F72C}"/>
              </a:ext>
            </a:extLst>
          </p:cNvPr>
          <p:cNvSpPr/>
          <p:nvPr/>
        </p:nvSpPr>
        <p:spPr>
          <a:xfrm>
            <a:off x="2097617" y="2589431"/>
            <a:ext cx="1138920" cy="2515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872E971-2B01-41C8-B0D1-B9BDB1356241}"/>
              </a:ext>
            </a:extLst>
          </p:cNvPr>
          <p:cNvGrpSpPr/>
          <p:nvPr/>
        </p:nvGrpSpPr>
        <p:grpSpPr>
          <a:xfrm>
            <a:off x="2036314" y="3262279"/>
            <a:ext cx="1262103" cy="1321202"/>
            <a:chOff x="2770208" y="2965178"/>
            <a:chExt cx="1262103" cy="1321202"/>
          </a:xfrm>
        </p:grpSpPr>
        <p:pic>
          <p:nvPicPr>
            <p:cNvPr id="55" name="Picture 2" descr="CGV 캐릭터 '파코니' 브랜드 이모티콘 제작 대행 | 허쉬위쉬">
              <a:extLst>
                <a:ext uri="{FF2B5EF4-FFF2-40B4-BE49-F238E27FC236}">
                  <a16:creationId xmlns:a16="http://schemas.microsoft.com/office/drawing/2014/main" id="{E112F45E-B7A0-4A55-8FD2-DCC55FE148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" b="29074"/>
            <a:stretch/>
          </p:blipFill>
          <p:spPr bwMode="auto">
            <a:xfrm>
              <a:off x="2770208" y="2965178"/>
              <a:ext cx="1262103" cy="5847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0A1C1DE-02B9-4396-918B-AE53A711F08A}"/>
                </a:ext>
              </a:extLst>
            </p:cNvPr>
            <p:cNvSpPr txBox="1"/>
            <p:nvPr/>
          </p:nvSpPr>
          <p:spPr>
            <a:xfrm>
              <a:off x="2886247" y="3701605"/>
              <a:ext cx="10123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rgbClr val="C00000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TGV</a:t>
              </a:r>
              <a:endParaRPr lang="ko-KR" altLang="en-US" sz="3200" dirty="0">
                <a:solidFill>
                  <a:srgbClr val="C00000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20CFC62-7450-44DC-9608-9DF1A73608D5}"/>
                </a:ext>
              </a:extLst>
            </p:cNvPr>
            <p:cNvSpPr txBox="1"/>
            <p:nvPr/>
          </p:nvSpPr>
          <p:spPr>
            <a:xfrm>
              <a:off x="2886247" y="3600502"/>
              <a:ext cx="99257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rPr>
                <a:t>영화의 모든 것</a:t>
              </a:r>
            </a:p>
          </p:txBody>
        </p:sp>
      </p:grpSp>
      <p:pic>
        <p:nvPicPr>
          <p:cNvPr id="64" name="Picture 4" descr="Avengers: Endgame (2019) - IMDb">
            <a:extLst>
              <a:ext uri="{FF2B5EF4-FFF2-40B4-BE49-F238E27FC236}">
                <a16:creationId xmlns:a16="http://schemas.microsoft.com/office/drawing/2014/main" id="{DAE7B447-E0E6-4F0F-830D-05B139F282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835"/>
          <a:stretch/>
        </p:blipFill>
        <p:spPr bwMode="auto">
          <a:xfrm>
            <a:off x="3517480" y="2328161"/>
            <a:ext cx="1201847" cy="165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3D218159-45D7-4F65-B0E8-CCFBBCEF31F4}"/>
              </a:ext>
            </a:extLst>
          </p:cNvPr>
          <p:cNvSpPr txBox="1"/>
          <p:nvPr/>
        </p:nvSpPr>
        <p:spPr>
          <a:xfrm>
            <a:off x="4744468" y="2309521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영웅</a:t>
            </a: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32F2FE11-97F1-4D56-AC82-4E86E4E92C17}"/>
              </a:ext>
            </a:extLst>
          </p:cNvPr>
          <p:cNvGrpSpPr/>
          <p:nvPr/>
        </p:nvGrpSpPr>
        <p:grpSpPr>
          <a:xfrm>
            <a:off x="4790792" y="2614281"/>
            <a:ext cx="1131241" cy="357922"/>
            <a:chOff x="1941313" y="4541380"/>
            <a:chExt cx="1131241" cy="357922"/>
          </a:xfrm>
        </p:grpSpPr>
        <p:sp>
          <p:nvSpPr>
            <p:cNvPr id="79" name="사각형: 둥근 모서리 78">
              <a:extLst>
                <a:ext uri="{FF2B5EF4-FFF2-40B4-BE49-F238E27FC236}">
                  <a16:creationId xmlns:a16="http://schemas.microsoft.com/office/drawing/2014/main" id="{2FA4925D-9F4B-4A61-A931-974BCF810D3E}"/>
                </a:ext>
              </a:extLst>
            </p:cNvPr>
            <p:cNvSpPr/>
            <p:nvPr/>
          </p:nvSpPr>
          <p:spPr>
            <a:xfrm>
              <a:off x="1948931" y="4541380"/>
              <a:ext cx="1123623" cy="357922"/>
            </a:xfrm>
            <a:prstGeom prst="roundRect">
              <a:avLst>
                <a:gd name="adj" fmla="val 8151"/>
              </a:avLst>
            </a:prstGeom>
            <a:solidFill>
              <a:schemeClr val="bg1"/>
            </a:solidFill>
            <a:ln w="9525"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D12453C4-051F-46A4-8D48-F5B7142EA58C}"/>
                </a:ext>
              </a:extLst>
            </p:cNvPr>
            <p:cNvSpPr txBox="1"/>
            <p:nvPr/>
          </p:nvSpPr>
          <p:spPr>
            <a:xfrm>
              <a:off x="1941313" y="4593383"/>
              <a:ext cx="112883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2</a:t>
              </a:r>
              <a:r>
                <a:rPr lang="ko-KR" altLang="en-US" sz="1050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관           </a:t>
              </a:r>
              <a:r>
                <a:rPr lang="en-US" altLang="ko-KR" sz="1050" b="1" dirty="0">
                  <a:latin typeface="배달의민족 한나체 Air" panose="020B0600000101010101" pitchFamily="50" charset="-127"/>
                  <a:ea typeface="배달의민족 한나체 Air" panose="020B0600000101010101" pitchFamily="50" charset="-127"/>
                </a:rPr>
                <a:t>13:30</a:t>
              </a:r>
              <a:endParaRPr lang="ko-KR" altLang="en-US" sz="105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endParaRPr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4EF731E4-526E-40D6-9390-639A9B268374}"/>
              </a:ext>
            </a:extLst>
          </p:cNvPr>
          <p:cNvSpPr txBox="1"/>
          <p:nvPr/>
        </p:nvSpPr>
        <p:spPr>
          <a:xfrm>
            <a:off x="6762224" y="3082852"/>
            <a:ext cx="7104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10,000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원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E48ACF6-2C93-440D-83FB-F6AD7F66E8A5}"/>
              </a:ext>
            </a:extLst>
          </p:cNvPr>
          <p:cNvSpPr txBox="1"/>
          <p:nvPr/>
        </p:nvSpPr>
        <p:spPr>
          <a:xfrm>
            <a:off x="4823976" y="3082852"/>
            <a:ext cx="4235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영화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7233050-073D-4F91-AD26-70260A8EC224}"/>
              </a:ext>
            </a:extLst>
          </p:cNvPr>
          <p:cNvSpPr txBox="1"/>
          <p:nvPr/>
        </p:nvSpPr>
        <p:spPr>
          <a:xfrm>
            <a:off x="7087633" y="3372223"/>
            <a:ext cx="3850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2</a:t>
            </a:r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명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1B5BE3A-7A7C-45FE-8A99-DEED9D269A9F}"/>
              </a:ext>
            </a:extLst>
          </p:cNvPr>
          <p:cNvSpPr txBox="1"/>
          <p:nvPr/>
        </p:nvSpPr>
        <p:spPr>
          <a:xfrm>
            <a:off x="4823976" y="3372223"/>
            <a:ext cx="6880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관람 인원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E4021AA-980C-4A02-865F-677F0BB45D06}"/>
              </a:ext>
            </a:extLst>
          </p:cNvPr>
          <p:cNvCxnSpPr/>
          <p:nvPr/>
        </p:nvCxnSpPr>
        <p:spPr>
          <a:xfrm>
            <a:off x="4790792" y="3664407"/>
            <a:ext cx="2674265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AD4D6C37-E68A-444F-9C75-DF7AEBD6787E}"/>
              </a:ext>
            </a:extLst>
          </p:cNvPr>
          <p:cNvSpPr txBox="1"/>
          <p:nvPr/>
        </p:nvSpPr>
        <p:spPr>
          <a:xfrm>
            <a:off x="6752579" y="3677367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AlternateGothic2 BT" panose="020B0608020202050204" pitchFamily="34" charset="0"/>
                <a:ea typeface="배달의민족 한나체 Pro" panose="020B0600000101010101" pitchFamily="50" charset="-127"/>
              </a:rPr>
              <a:t>20,000</a:t>
            </a:r>
            <a:endParaRPr lang="ko-KR" altLang="en-US" sz="1400" dirty="0">
              <a:latin typeface="AlternateGothic2 BT" panose="020B0608020202050204" pitchFamily="34" charset="0"/>
              <a:ea typeface="배달의민족 한나체 Pro" panose="020B0600000101010101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37E91EA-C703-4613-904E-963A47E3C97D}"/>
              </a:ext>
            </a:extLst>
          </p:cNvPr>
          <p:cNvSpPr txBox="1"/>
          <p:nvPr/>
        </p:nvSpPr>
        <p:spPr>
          <a:xfrm>
            <a:off x="7188326" y="3677367"/>
            <a:ext cx="311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원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BAF0050-BAEB-4024-AE16-4D685C9F2A8D}"/>
              </a:ext>
            </a:extLst>
          </p:cNvPr>
          <p:cNvSpPr txBox="1"/>
          <p:nvPr/>
        </p:nvSpPr>
        <p:spPr>
          <a:xfrm>
            <a:off x="6568632" y="3683556"/>
            <a:ext cx="3129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총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E3A28EDF-8FFF-423C-A2B0-2050542DC3E2}"/>
              </a:ext>
            </a:extLst>
          </p:cNvPr>
          <p:cNvSpPr txBox="1"/>
          <p:nvPr/>
        </p:nvSpPr>
        <p:spPr>
          <a:xfrm>
            <a:off x="3430394" y="4035309"/>
            <a:ext cx="69762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좌석 정보</a:t>
            </a:r>
          </a:p>
        </p:txBody>
      </p: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0A5A4195-56C4-4270-906E-16F3B4C4F9A8}"/>
              </a:ext>
            </a:extLst>
          </p:cNvPr>
          <p:cNvSpPr/>
          <p:nvPr/>
        </p:nvSpPr>
        <p:spPr>
          <a:xfrm>
            <a:off x="3438013" y="4314986"/>
            <a:ext cx="542566" cy="357922"/>
          </a:xfrm>
          <a:prstGeom prst="roundRect">
            <a:avLst>
              <a:gd name="adj" fmla="val 8151"/>
            </a:avLst>
          </a:prstGeom>
          <a:solidFill>
            <a:schemeClr val="bg1"/>
          </a:solidFill>
          <a:ln w="9525"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E3CA301-EC36-4713-B487-19AEA144AFA7}"/>
              </a:ext>
            </a:extLst>
          </p:cNvPr>
          <p:cNvSpPr txBox="1"/>
          <p:nvPr/>
        </p:nvSpPr>
        <p:spPr>
          <a:xfrm>
            <a:off x="3507060" y="4366989"/>
            <a:ext cx="3946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C-8</a:t>
            </a:r>
            <a:endParaRPr lang="ko-KR" altLang="en-US" sz="105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91249425-6A78-4641-8805-1C7B9DBFD940}"/>
              </a:ext>
            </a:extLst>
          </p:cNvPr>
          <p:cNvSpPr/>
          <p:nvPr/>
        </p:nvSpPr>
        <p:spPr>
          <a:xfrm>
            <a:off x="4060046" y="4314986"/>
            <a:ext cx="542566" cy="357922"/>
          </a:xfrm>
          <a:prstGeom prst="roundRect">
            <a:avLst>
              <a:gd name="adj" fmla="val 8151"/>
            </a:avLst>
          </a:prstGeom>
          <a:solidFill>
            <a:schemeClr val="bg1"/>
          </a:solidFill>
          <a:ln w="9525"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7F01946-EFAD-4605-8E13-40668D6DCC0A}"/>
              </a:ext>
            </a:extLst>
          </p:cNvPr>
          <p:cNvSpPr txBox="1"/>
          <p:nvPr/>
        </p:nvSpPr>
        <p:spPr>
          <a:xfrm>
            <a:off x="4130696" y="4366989"/>
            <a:ext cx="39145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50" b="1" dirty="0"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C-9</a:t>
            </a:r>
            <a:endParaRPr lang="ko-KR" altLang="en-US" sz="1050" b="1" dirty="0">
              <a:latin typeface="배달의민족 한나체 Air" panose="020B0600000101010101" pitchFamily="50" charset="-127"/>
              <a:ea typeface="배달의민족 한나체 Air" panose="020B0600000101010101" pitchFamily="50" charset="-127"/>
            </a:endParaRPr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6AE27887-5C76-4432-BA75-2F5C93DD7BD2}"/>
              </a:ext>
            </a:extLst>
          </p:cNvPr>
          <p:cNvSpPr/>
          <p:nvPr/>
        </p:nvSpPr>
        <p:spPr>
          <a:xfrm>
            <a:off x="6752579" y="4919963"/>
            <a:ext cx="743003" cy="307778"/>
          </a:xfrm>
          <a:prstGeom prst="roundRect">
            <a:avLst>
              <a:gd name="adj" fmla="val 8151"/>
            </a:avLst>
          </a:prstGeom>
          <a:solidFill>
            <a:srgbClr val="D92318"/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EE77857-DDB2-4622-B80D-4D915A8FE117}"/>
              </a:ext>
            </a:extLst>
          </p:cNvPr>
          <p:cNvSpPr txBox="1"/>
          <p:nvPr/>
        </p:nvSpPr>
        <p:spPr>
          <a:xfrm>
            <a:off x="6909699" y="4946894"/>
            <a:ext cx="415499" cy="25391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확인</a:t>
            </a:r>
          </a:p>
        </p:txBody>
      </p:sp>
      <p:sp>
        <p:nvSpPr>
          <p:cNvPr id="110" name="사각형: 둥근 모서리 109">
            <a:extLst>
              <a:ext uri="{FF2B5EF4-FFF2-40B4-BE49-F238E27FC236}">
                <a16:creationId xmlns:a16="http://schemas.microsoft.com/office/drawing/2014/main" id="{40CB43AE-92FC-4223-ADC9-46F418646A91}"/>
              </a:ext>
            </a:extLst>
          </p:cNvPr>
          <p:cNvSpPr/>
          <p:nvPr/>
        </p:nvSpPr>
        <p:spPr>
          <a:xfrm>
            <a:off x="5988682" y="4919963"/>
            <a:ext cx="743003" cy="307778"/>
          </a:xfrm>
          <a:prstGeom prst="roundRect">
            <a:avLst>
              <a:gd name="adj" fmla="val 8151"/>
            </a:avLst>
          </a:prstGeom>
          <a:solidFill>
            <a:schemeClr val="tx1">
              <a:lumMod val="75000"/>
              <a:lumOff val="25000"/>
            </a:schemeClr>
          </a:solidFill>
          <a:ln w="9525">
            <a:noFill/>
          </a:ln>
          <a:effectLst>
            <a:outerShdw blurRad="50800" dist="38100" dir="2700000" algn="tl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3A7571C1-4CC3-4404-9EAE-572DF6D62DF5}"/>
              </a:ext>
            </a:extLst>
          </p:cNvPr>
          <p:cNvSpPr txBox="1"/>
          <p:nvPr/>
        </p:nvSpPr>
        <p:spPr>
          <a:xfrm>
            <a:off x="6014356" y="4946894"/>
            <a:ext cx="67839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b="1" dirty="0">
                <a:solidFill>
                  <a:schemeClr val="bg1"/>
                </a:solidFill>
                <a:latin typeface="배달의민족 한나체 Air" panose="020B0600000101010101" pitchFamily="50" charset="-127"/>
                <a:ea typeface="배달의민족 한나체 Air" panose="020B0600000101010101" pitchFamily="50" charset="-127"/>
              </a:rPr>
              <a:t>예매 취소</a:t>
            </a:r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190C6F13-506C-4EBE-88AC-E525B13E842D}"/>
              </a:ext>
            </a:extLst>
          </p:cNvPr>
          <p:cNvSpPr/>
          <p:nvPr/>
        </p:nvSpPr>
        <p:spPr>
          <a:xfrm>
            <a:off x="6002946" y="4698029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46BE999-7A96-448C-8D62-DE27904B0413}"/>
              </a:ext>
            </a:extLst>
          </p:cNvPr>
          <p:cNvSpPr txBox="1"/>
          <p:nvPr/>
        </p:nvSpPr>
        <p:spPr>
          <a:xfrm>
            <a:off x="5982828" y="4675666"/>
            <a:ext cx="2263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8949F058-3539-4E9B-92A0-3654818610F1}"/>
              </a:ext>
            </a:extLst>
          </p:cNvPr>
          <p:cNvSpPr/>
          <p:nvPr/>
        </p:nvSpPr>
        <p:spPr>
          <a:xfrm>
            <a:off x="6751803" y="4698029"/>
            <a:ext cx="186107" cy="186107"/>
          </a:xfrm>
          <a:prstGeom prst="ellipse">
            <a:avLst/>
          </a:prstGeom>
          <a:noFill/>
          <a:ln>
            <a:solidFill>
              <a:srgbClr val="D92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470C463A-4DD9-4E20-B62D-7BD2C1B8AA0C}"/>
              </a:ext>
            </a:extLst>
          </p:cNvPr>
          <p:cNvSpPr txBox="1"/>
          <p:nvPr/>
        </p:nvSpPr>
        <p:spPr>
          <a:xfrm>
            <a:off x="6724065" y="4675666"/>
            <a:ext cx="2503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endParaRPr lang="ko-KR" altLang="en-US" sz="900" dirty="0">
              <a:solidFill>
                <a:srgbClr val="D92318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4F9CFB9-15BA-497F-9586-5A828C9400DD}"/>
              </a:ext>
            </a:extLst>
          </p:cNvPr>
          <p:cNvSpPr txBox="1"/>
          <p:nvPr/>
        </p:nvSpPr>
        <p:spPr>
          <a:xfrm>
            <a:off x="2184660" y="2684122"/>
            <a:ext cx="963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D92318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예매 </a:t>
            </a:r>
            <a:r>
              <a:rPr lang="ko-KR" altLang="en-US" sz="14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내역</a:t>
            </a:r>
          </a:p>
        </p:txBody>
      </p:sp>
    </p:spTree>
    <p:extLst>
      <p:ext uri="{BB962C8B-B14F-4D97-AF65-F5344CB8AC3E}">
        <p14:creationId xmlns:p14="http://schemas.microsoft.com/office/powerpoint/2010/main" val="64358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692</Words>
  <Application>Microsoft Office PowerPoint</Application>
  <PresentationFormat>와이드스크린</PresentationFormat>
  <Paragraphs>281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맑은 고딕</vt:lpstr>
      <vt:lpstr>배달의민족 한나체 Air</vt:lpstr>
      <vt:lpstr>배달의민족 한나체 Pro</vt:lpstr>
      <vt:lpstr>AlternateGothic2 BT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jinyeonju</dc:creator>
  <cp:lastModifiedBy>jinyeonju</cp:lastModifiedBy>
  <cp:revision>332</cp:revision>
  <dcterms:created xsi:type="dcterms:W3CDTF">2021-04-20T02:18:19Z</dcterms:created>
  <dcterms:modified xsi:type="dcterms:W3CDTF">2021-04-20T06:25:01Z</dcterms:modified>
</cp:coreProperties>
</file>

<file path=docProps/thumbnail.jpeg>
</file>